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ov" ContentType="audio/unknown"/>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9"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9" r:id="rId30"/>
  </p:sldIdLst>
  <p:sldSz cx="10160000" cy="7620000"/>
  <p:notesSz cx="6858000" cy="9144000"/>
  <p:defaultTextStyle>
    <a:lvl1pPr algn="ctr" defTabSz="457200">
      <a:defRPr sz="3600">
        <a:solidFill>
          <a:srgbClr val="3E231A"/>
        </a:solidFill>
        <a:latin typeface="+mn-lt"/>
        <a:ea typeface="+mn-ea"/>
        <a:cs typeface="+mn-cs"/>
        <a:sym typeface="Papyrus"/>
      </a:defRPr>
    </a:lvl1pPr>
    <a:lvl2pPr indent="342900" algn="ctr" defTabSz="457200">
      <a:defRPr sz="3600">
        <a:solidFill>
          <a:srgbClr val="3E231A"/>
        </a:solidFill>
        <a:latin typeface="+mn-lt"/>
        <a:ea typeface="+mn-ea"/>
        <a:cs typeface="+mn-cs"/>
        <a:sym typeface="Papyrus"/>
      </a:defRPr>
    </a:lvl2pPr>
    <a:lvl3pPr indent="685800" algn="ctr" defTabSz="457200">
      <a:defRPr sz="3600">
        <a:solidFill>
          <a:srgbClr val="3E231A"/>
        </a:solidFill>
        <a:latin typeface="+mn-lt"/>
        <a:ea typeface="+mn-ea"/>
        <a:cs typeface="+mn-cs"/>
        <a:sym typeface="Papyrus"/>
      </a:defRPr>
    </a:lvl3pPr>
    <a:lvl4pPr indent="1028700" algn="ctr" defTabSz="457200">
      <a:defRPr sz="3600">
        <a:solidFill>
          <a:srgbClr val="3E231A"/>
        </a:solidFill>
        <a:latin typeface="+mn-lt"/>
        <a:ea typeface="+mn-ea"/>
        <a:cs typeface="+mn-cs"/>
        <a:sym typeface="Papyrus"/>
      </a:defRPr>
    </a:lvl4pPr>
    <a:lvl5pPr indent="1371600" algn="ctr" defTabSz="457200">
      <a:defRPr sz="3600">
        <a:solidFill>
          <a:srgbClr val="3E231A"/>
        </a:solidFill>
        <a:latin typeface="+mn-lt"/>
        <a:ea typeface="+mn-ea"/>
        <a:cs typeface="+mn-cs"/>
        <a:sym typeface="Papyrus"/>
      </a:defRPr>
    </a:lvl5pPr>
    <a:lvl6pPr indent="1714500" algn="ctr" defTabSz="457200">
      <a:defRPr sz="3600">
        <a:solidFill>
          <a:srgbClr val="3E231A"/>
        </a:solidFill>
        <a:latin typeface="+mn-lt"/>
        <a:ea typeface="+mn-ea"/>
        <a:cs typeface="+mn-cs"/>
        <a:sym typeface="Papyrus"/>
      </a:defRPr>
    </a:lvl6pPr>
    <a:lvl7pPr indent="2057400" algn="ctr" defTabSz="457200">
      <a:defRPr sz="3600">
        <a:solidFill>
          <a:srgbClr val="3E231A"/>
        </a:solidFill>
        <a:latin typeface="+mn-lt"/>
        <a:ea typeface="+mn-ea"/>
        <a:cs typeface="+mn-cs"/>
        <a:sym typeface="Papyrus"/>
      </a:defRPr>
    </a:lvl7pPr>
    <a:lvl8pPr indent="2400300" algn="ctr" defTabSz="457200">
      <a:defRPr sz="3600">
        <a:solidFill>
          <a:srgbClr val="3E231A"/>
        </a:solidFill>
        <a:latin typeface="+mn-lt"/>
        <a:ea typeface="+mn-ea"/>
        <a:cs typeface="+mn-cs"/>
        <a:sym typeface="Papyrus"/>
      </a:defRPr>
    </a:lvl8pPr>
    <a:lvl9pPr indent="2743200" algn="ctr" defTabSz="457200">
      <a:defRPr sz="3600">
        <a:solidFill>
          <a:srgbClr val="3E231A"/>
        </a:solidFill>
        <a:latin typeface="+mn-lt"/>
        <a:ea typeface="+mn-ea"/>
        <a:cs typeface="+mn-cs"/>
        <a:sym typeface="Papyru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3E231A"/>
        </a:fontRef>
        <a:srgbClr val="3E231A"/>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noFill/>
        </a:fill>
      </a:tcStyle>
    </a:wholeTbl>
    <a:band2H>
      <a:tcTxStyle/>
      <a:tcStyle>
        <a:tcBdr/>
        <a:fill>
          <a:solidFill>
            <a:srgbClr val="EFF1F3"/>
          </a:solidFill>
        </a:fill>
      </a:tcStyle>
    </a:band2H>
    <a:firstCol>
      <a:tcTxStyle b="off" i="off">
        <a:fontRef idx="minor">
          <a:srgbClr val="FFFFFF"/>
        </a:fontRef>
        <a:srgbClr val="FFFFFF"/>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solidFill>
            <a:srgbClr val="D6A96F">
              <a:alpha val="48000"/>
            </a:srgbClr>
          </a:solidFill>
        </a:fill>
      </a:tcStyle>
    </a:firstCol>
    <a:lastRow>
      <a:tcTxStyle b="off" i="off">
        <a:fontRef idx="minor">
          <a:srgbClr val="FFFFFF"/>
        </a:fontRef>
        <a:srgbClr val="FFFFFF"/>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solidFill>
            <a:srgbClr val="D6A96F">
              <a:alpha val="48000"/>
            </a:srgbClr>
          </a:solidFill>
        </a:fill>
      </a:tcStyle>
    </a:lastRow>
    <a:firstRow>
      <a:tcTxStyle b="off" i="off">
        <a:fontRef idx="minor">
          <a:srgbClr val="FFFFFF"/>
        </a:fontRef>
        <a:srgbClr val="FFFFFF"/>
      </a:tcTxStyle>
      <a:tcStyle>
        <a:tcBdr>
          <a:left>
            <a:ln w="25400" cap="flat">
              <a:solidFill>
                <a:srgbClr val="3E231A"/>
              </a:solidFill>
              <a:prstDash val="solid"/>
              <a:miter lim="400000"/>
            </a:ln>
          </a:left>
          <a:right>
            <a:ln w="25400" cap="flat">
              <a:solidFill>
                <a:srgbClr val="3E231A"/>
              </a:solidFill>
              <a:prstDash val="solid"/>
              <a:miter lim="400000"/>
            </a:ln>
          </a:right>
          <a:top>
            <a:ln w="25400" cap="flat">
              <a:solidFill>
                <a:srgbClr val="3E231A"/>
              </a:solidFill>
              <a:prstDash val="solid"/>
              <a:miter lim="400000"/>
            </a:ln>
          </a:top>
          <a:bottom>
            <a:ln w="25400" cap="flat">
              <a:solidFill>
                <a:srgbClr val="3E231A"/>
              </a:solidFill>
              <a:prstDash val="solid"/>
              <a:miter lim="400000"/>
            </a:ln>
          </a:bottom>
          <a:insideH>
            <a:ln w="25400" cap="flat">
              <a:solidFill>
                <a:srgbClr val="3E231A"/>
              </a:solidFill>
              <a:prstDash val="solid"/>
              <a:miter lim="400000"/>
            </a:ln>
          </a:insideH>
          <a:insideV>
            <a:ln w="25400" cap="flat">
              <a:solidFill>
                <a:srgbClr val="3E231A"/>
              </a:solidFill>
              <a:prstDash val="solid"/>
              <a:miter lim="400000"/>
            </a:ln>
          </a:insideV>
        </a:tcBdr>
        <a:fill>
          <a:solidFill>
            <a:srgbClr val="D6A96F">
              <a:alpha val="48000"/>
            </a:srgbClr>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0" d="100"/>
          <a:sy n="80" d="100"/>
        </p:scale>
        <p:origin x="-1184" y="-112"/>
      </p:cViewPr>
      <p:guideLst>
        <p:guide orient="horz" pos="2400"/>
        <p:guide pos="320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Shape 3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7" name="Shape 37"/>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4141304774"/>
      </p:ext>
    </p:extLst>
  </p:cSld>
  <p:clrMap bg1="lt1" tx1="dk1" bg2="lt2" tx2="dk2" accent1="accent1" accent2="accent2" accent3="accent3" accent4="accent4" accent5="accent5" accent6="accent6" hlink="hlink" folHlink="folHlink"/>
  <p:notesStyle>
    <a:lvl1pPr defTabSz="457200">
      <a:defRPr sz="1600">
        <a:latin typeface="Lucida Grande"/>
        <a:ea typeface="Lucida Grande"/>
        <a:cs typeface="Lucida Grande"/>
        <a:sym typeface="Lucida Grande"/>
      </a:defRPr>
    </a:lvl1pPr>
    <a:lvl2pPr indent="228600" defTabSz="457200">
      <a:defRPr sz="1600">
        <a:latin typeface="Lucida Grande"/>
        <a:ea typeface="Lucida Grande"/>
        <a:cs typeface="Lucida Grande"/>
        <a:sym typeface="Lucida Grande"/>
      </a:defRPr>
    </a:lvl2pPr>
    <a:lvl3pPr indent="457200" defTabSz="457200">
      <a:defRPr sz="1600">
        <a:latin typeface="Lucida Grande"/>
        <a:ea typeface="Lucida Grande"/>
        <a:cs typeface="Lucida Grande"/>
        <a:sym typeface="Lucida Grande"/>
      </a:defRPr>
    </a:lvl3pPr>
    <a:lvl4pPr indent="685800" defTabSz="457200">
      <a:defRPr sz="1600">
        <a:latin typeface="Lucida Grande"/>
        <a:ea typeface="Lucida Grande"/>
        <a:cs typeface="Lucida Grande"/>
        <a:sym typeface="Lucida Grande"/>
      </a:defRPr>
    </a:lvl4pPr>
    <a:lvl5pPr indent="914400" defTabSz="457200">
      <a:defRPr sz="1600">
        <a:latin typeface="Lucida Grande"/>
        <a:ea typeface="Lucida Grande"/>
        <a:cs typeface="Lucida Grande"/>
        <a:sym typeface="Lucida Grande"/>
      </a:defRPr>
    </a:lvl5pPr>
    <a:lvl6pPr indent="1143000" defTabSz="457200">
      <a:defRPr sz="1600">
        <a:latin typeface="Lucida Grande"/>
        <a:ea typeface="Lucida Grande"/>
        <a:cs typeface="Lucida Grande"/>
        <a:sym typeface="Lucida Grande"/>
      </a:defRPr>
    </a:lvl6pPr>
    <a:lvl7pPr indent="1371600" defTabSz="457200">
      <a:defRPr sz="1600">
        <a:latin typeface="Lucida Grande"/>
        <a:ea typeface="Lucida Grande"/>
        <a:cs typeface="Lucida Grande"/>
        <a:sym typeface="Lucida Grande"/>
      </a:defRPr>
    </a:lvl7pPr>
    <a:lvl8pPr indent="1600200" defTabSz="457200">
      <a:defRPr sz="1600">
        <a:latin typeface="Lucida Grande"/>
        <a:ea typeface="Lucida Grande"/>
        <a:cs typeface="Lucida Grande"/>
        <a:sym typeface="Lucida Grande"/>
      </a:defRPr>
    </a:lvl8pPr>
    <a:lvl9pPr indent="1828800" defTabSz="457200">
      <a:defRPr sz="16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990600" y="1155700"/>
            <a:ext cx="8178800" cy="2705100"/>
          </a:xfrm>
          <a:prstGeom prst="rect">
            <a:avLst/>
          </a:prstGeom>
        </p:spPr>
        <p:txBody>
          <a:bodyPr lIns="0" tIns="0" rIns="0" bIns="0" anchor="b"/>
          <a:lstStyle>
            <a:lvl1pPr algn="ctr"/>
          </a:lstStyle>
          <a:p>
            <a:pPr lvl="0">
              <a:defRPr sz="1800">
                <a:solidFill>
                  <a:srgbClr val="000000"/>
                </a:solidFill>
              </a:defRPr>
            </a:pPr>
            <a:r>
              <a:rPr sz="5600">
                <a:solidFill>
                  <a:srgbClr val="3E231A"/>
                </a:solidFill>
              </a:rPr>
              <a:t>Title Text</a:t>
            </a:r>
          </a:p>
        </p:txBody>
      </p:sp>
      <p:sp>
        <p:nvSpPr>
          <p:cNvPr id="6" name="Shape 6"/>
          <p:cNvSpPr>
            <a:spLocks noGrp="1"/>
          </p:cNvSpPr>
          <p:nvPr>
            <p:ph type="body" idx="1"/>
          </p:nvPr>
        </p:nvSpPr>
        <p:spPr>
          <a:xfrm>
            <a:off x="990600" y="3924300"/>
            <a:ext cx="8178800" cy="1155700"/>
          </a:xfrm>
          <a:prstGeom prst="rect">
            <a:avLst/>
          </a:prstGeom>
        </p:spPr>
        <p:txBody>
          <a:bodyPr lIns="0" tIns="0" rIns="0" bIns="0"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pPr lvl="0">
              <a:defRPr sz="1800">
                <a:solidFill>
                  <a:srgbClr val="000000"/>
                </a:solidFill>
              </a:defRPr>
            </a:pPr>
            <a:r>
              <a:rPr sz="2800">
                <a:solidFill>
                  <a:srgbClr val="3E231A"/>
                </a:solidFill>
              </a:rPr>
              <a:t>Body Level One</a:t>
            </a:r>
          </a:p>
          <a:p>
            <a:pPr lvl="1">
              <a:defRPr sz="1800">
                <a:solidFill>
                  <a:srgbClr val="000000"/>
                </a:solidFill>
              </a:defRPr>
            </a:pPr>
            <a:r>
              <a:rPr sz="2800">
                <a:solidFill>
                  <a:srgbClr val="3E231A"/>
                </a:solidFill>
              </a:rPr>
              <a:t>Body Level Two</a:t>
            </a:r>
          </a:p>
          <a:p>
            <a:pPr lvl="2">
              <a:defRPr sz="1800">
                <a:solidFill>
                  <a:srgbClr val="000000"/>
                </a:solidFill>
              </a:defRPr>
            </a:pPr>
            <a:r>
              <a:rPr sz="2800">
                <a:solidFill>
                  <a:srgbClr val="3E231A"/>
                </a:solidFill>
              </a:rPr>
              <a:t>Body Level Three</a:t>
            </a:r>
          </a:p>
          <a:p>
            <a:pPr lvl="3">
              <a:defRPr sz="1800">
                <a:solidFill>
                  <a:srgbClr val="000000"/>
                </a:solidFill>
              </a:defRPr>
            </a:pPr>
            <a:r>
              <a:rPr sz="2800">
                <a:solidFill>
                  <a:srgbClr val="3E231A"/>
                </a:solidFill>
              </a:rPr>
              <a:t>Body Level Four</a:t>
            </a:r>
          </a:p>
          <a:p>
            <a:pPr lvl="4">
              <a:defRPr sz="1800">
                <a:solidFill>
                  <a:srgbClr val="000000"/>
                </a:solidFill>
              </a:defRPr>
            </a:pPr>
            <a:r>
              <a:rPr sz="2800">
                <a:solidFill>
                  <a:srgbClr val="3E231A"/>
                </a:solidFill>
              </a:rPr>
              <a:t>Body Level Five</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31" name="Shape 31"/>
          <p:cNvSpPr>
            <a:spLocks noGrp="1"/>
          </p:cNvSpPr>
          <p:nvPr>
            <p:ph type="title"/>
          </p:nvPr>
        </p:nvSpPr>
        <p:spPr>
          <a:prstGeom prst="rect">
            <a:avLst/>
          </a:prstGeom>
        </p:spPr>
        <p:txBody>
          <a:bodyPr lIns="0" tIns="0" rIns="0" bIns="0"/>
          <a:lstStyle>
            <a:lvl1pPr algn="ctr"/>
          </a:lstStyle>
          <a:p>
            <a:pPr lvl="0">
              <a:defRPr sz="1800">
                <a:solidFill>
                  <a:srgbClr val="000000"/>
                </a:solidFill>
              </a:defRPr>
            </a:pPr>
            <a:r>
              <a:rPr sz="5600">
                <a:solidFill>
                  <a:srgbClr val="3E231A"/>
                </a:solidFill>
              </a:rPr>
              <a:t>Title Text</a:t>
            </a:r>
          </a:p>
        </p:txBody>
      </p:sp>
      <p:sp>
        <p:nvSpPr>
          <p:cNvPr id="32" name="Shape 32"/>
          <p:cNvSpPr>
            <a:spLocks noGrp="1"/>
          </p:cNvSpPr>
          <p:nvPr>
            <p:ph type="body" idx="1"/>
          </p:nvPr>
        </p:nvSpPr>
        <p:spPr>
          <a:xfrm>
            <a:off x="990600" y="2197100"/>
            <a:ext cx="3873500" cy="4559300"/>
          </a:xfrm>
          <a:prstGeom prst="rect">
            <a:avLst/>
          </a:prstGeom>
        </p:spPr>
        <p:txBody>
          <a:bodyPr/>
          <a:lstStyle>
            <a:lvl1pPr marL="516658" indent="-300758">
              <a:spcBef>
                <a:spcPts val="2100"/>
              </a:spcBef>
              <a:buFont typeface="Gill Sans"/>
              <a:buBlip>
                <a:blip r:embed="rId2"/>
              </a:buBlip>
              <a:defRPr sz="2400"/>
            </a:lvl1pPr>
            <a:lvl2pPr marL="923058" indent="-300758">
              <a:spcBef>
                <a:spcPts val="2100"/>
              </a:spcBef>
              <a:buFont typeface="Gill Sans"/>
              <a:buBlip>
                <a:blip r:embed="rId2"/>
              </a:buBlip>
              <a:defRPr sz="2400"/>
            </a:lvl2pPr>
            <a:lvl3pPr marL="1278658" indent="-300758">
              <a:spcBef>
                <a:spcPts val="2100"/>
              </a:spcBef>
              <a:buFont typeface="Gill Sans"/>
              <a:buBlip>
                <a:blip r:embed="rId2"/>
              </a:buBlip>
              <a:defRPr sz="2400"/>
            </a:lvl3pPr>
            <a:lvl4pPr marL="1685058" indent="-300758">
              <a:spcBef>
                <a:spcPts val="2100"/>
              </a:spcBef>
              <a:buFont typeface="Gill Sans"/>
              <a:buBlip>
                <a:blip r:embed="rId2"/>
              </a:buBlip>
              <a:defRPr sz="2400"/>
            </a:lvl4pPr>
            <a:lvl5pPr marL="2091458" indent="-300758">
              <a:spcBef>
                <a:spcPts val="2100"/>
              </a:spcBef>
              <a:buFont typeface="Gill Sans"/>
              <a:buBlip>
                <a:blip r:embed="rId2"/>
              </a:buBlip>
              <a:defRPr sz="2400"/>
            </a:lvl5pPr>
          </a:lstStyle>
          <a:p>
            <a:pPr lvl="0">
              <a:defRPr sz="1800">
                <a:solidFill>
                  <a:srgbClr val="000000"/>
                </a:solidFill>
              </a:defRPr>
            </a:pPr>
            <a:r>
              <a:rPr sz="2400">
                <a:solidFill>
                  <a:srgbClr val="3E231A"/>
                </a:solidFill>
              </a:rPr>
              <a:t>Body Level One</a:t>
            </a:r>
          </a:p>
          <a:p>
            <a:pPr lvl="1">
              <a:defRPr sz="1800">
                <a:solidFill>
                  <a:srgbClr val="000000"/>
                </a:solidFill>
              </a:defRPr>
            </a:pPr>
            <a:r>
              <a:rPr sz="2400">
                <a:solidFill>
                  <a:srgbClr val="3E231A"/>
                </a:solidFill>
              </a:rPr>
              <a:t>Body Level Two</a:t>
            </a:r>
          </a:p>
          <a:p>
            <a:pPr lvl="2">
              <a:defRPr sz="1800">
                <a:solidFill>
                  <a:srgbClr val="000000"/>
                </a:solidFill>
              </a:defRPr>
            </a:pPr>
            <a:r>
              <a:rPr sz="2400">
                <a:solidFill>
                  <a:srgbClr val="3E231A"/>
                </a:solidFill>
              </a:rPr>
              <a:t>Body Level Three</a:t>
            </a:r>
          </a:p>
          <a:p>
            <a:pPr lvl="3">
              <a:defRPr sz="1800">
                <a:solidFill>
                  <a:srgbClr val="000000"/>
                </a:solidFill>
              </a:defRPr>
            </a:pPr>
            <a:r>
              <a:rPr sz="2400">
                <a:solidFill>
                  <a:srgbClr val="3E231A"/>
                </a:solidFill>
              </a:rPr>
              <a:t>Body Level Four</a:t>
            </a:r>
          </a:p>
          <a:p>
            <a:pPr lvl="4">
              <a:defRPr sz="1800">
                <a:solidFill>
                  <a:srgbClr val="000000"/>
                </a:solidFill>
              </a:defRPr>
            </a:pPr>
            <a:r>
              <a:rPr sz="2400">
                <a:solidFill>
                  <a:srgbClr val="3E231A"/>
                </a:solidFill>
              </a:rPr>
              <a:t>Body Level Five</a:t>
            </a: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34" name="Shape 34"/>
          <p:cNvSpPr>
            <a:spLocks noGrp="1"/>
          </p:cNvSpPr>
          <p:nvPr>
            <p:ph type="title"/>
          </p:nvPr>
        </p:nvSpPr>
        <p:spPr>
          <a:prstGeom prst="rect">
            <a:avLst/>
          </a:prstGeom>
        </p:spPr>
        <p:txBody>
          <a:bodyPr lIns="0" tIns="0" rIns="0" bIns="0"/>
          <a:lstStyle>
            <a:lvl1pPr algn="ctr"/>
          </a:lstStyle>
          <a:p>
            <a:pPr lvl="0">
              <a:defRPr sz="1800">
                <a:solidFill>
                  <a:srgbClr val="000000"/>
                </a:solidFill>
              </a:defRPr>
            </a:pPr>
            <a:r>
              <a:rPr sz="5600">
                <a:solidFill>
                  <a:srgbClr val="3E231A"/>
                </a:solidFill>
              </a:rPr>
              <a:t>Title Text</a:t>
            </a:r>
          </a:p>
        </p:txBody>
      </p:sp>
      <p:sp>
        <p:nvSpPr>
          <p:cNvPr id="35" name="Shape 35"/>
          <p:cNvSpPr>
            <a:spLocks noGrp="1"/>
          </p:cNvSpPr>
          <p:nvPr>
            <p:ph type="body" idx="1"/>
          </p:nvPr>
        </p:nvSpPr>
        <p:spPr>
          <a:xfrm>
            <a:off x="5842000" y="2197100"/>
            <a:ext cx="3327400" cy="4559300"/>
          </a:xfrm>
          <a:prstGeom prst="rect">
            <a:avLst/>
          </a:prstGeom>
        </p:spPr>
        <p:txBody>
          <a:bodyPr/>
          <a:lstStyle>
            <a:lvl1pPr marL="516658" indent="-300758">
              <a:spcBef>
                <a:spcPts val="2100"/>
              </a:spcBef>
              <a:buFont typeface="Gill Sans"/>
              <a:buBlip>
                <a:blip r:embed="rId2"/>
              </a:buBlip>
              <a:defRPr sz="2400"/>
            </a:lvl1pPr>
            <a:lvl2pPr marL="923058" indent="-300758">
              <a:spcBef>
                <a:spcPts val="2100"/>
              </a:spcBef>
              <a:buFont typeface="Gill Sans"/>
              <a:buBlip>
                <a:blip r:embed="rId2"/>
              </a:buBlip>
              <a:defRPr sz="2400"/>
            </a:lvl2pPr>
            <a:lvl3pPr marL="1278658" indent="-300758">
              <a:spcBef>
                <a:spcPts val="2100"/>
              </a:spcBef>
              <a:buFont typeface="Gill Sans"/>
              <a:buBlip>
                <a:blip r:embed="rId2"/>
              </a:buBlip>
              <a:defRPr sz="2400"/>
            </a:lvl3pPr>
            <a:lvl4pPr marL="1685058" indent="-300758">
              <a:spcBef>
                <a:spcPts val="2100"/>
              </a:spcBef>
              <a:buFont typeface="Gill Sans"/>
              <a:buBlip>
                <a:blip r:embed="rId2"/>
              </a:buBlip>
              <a:defRPr sz="2400"/>
            </a:lvl4pPr>
            <a:lvl5pPr marL="2091458" indent="-300758">
              <a:spcBef>
                <a:spcPts val="2100"/>
              </a:spcBef>
              <a:buFont typeface="Gill Sans"/>
              <a:buBlip>
                <a:blip r:embed="rId2"/>
              </a:buBlip>
              <a:defRPr sz="2400"/>
            </a:lvl5pPr>
          </a:lstStyle>
          <a:p>
            <a:pPr lvl="0">
              <a:defRPr sz="1800">
                <a:solidFill>
                  <a:srgbClr val="000000"/>
                </a:solidFill>
              </a:defRPr>
            </a:pPr>
            <a:r>
              <a:rPr sz="2400">
                <a:solidFill>
                  <a:srgbClr val="3E231A"/>
                </a:solidFill>
              </a:rPr>
              <a:t>Body Level One</a:t>
            </a:r>
          </a:p>
          <a:p>
            <a:pPr lvl="1">
              <a:defRPr sz="1800">
                <a:solidFill>
                  <a:srgbClr val="000000"/>
                </a:solidFill>
              </a:defRPr>
            </a:pPr>
            <a:r>
              <a:rPr sz="2400">
                <a:solidFill>
                  <a:srgbClr val="3E231A"/>
                </a:solidFill>
              </a:rPr>
              <a:t>Body Level Two</a:t>
            </a:r>
          </a:p>
          <a:p>
            <a:pPr lvl="2">
              <a:defRPr sz="1800">
                <a:solidFill>
                  <a:srgbClr val="000000"/>
                </a:solidFill>
              </a:defRPr>
            </a:pPr>
            <a:r>
              <a:rPr sz="2400">
                <a:solidFill>
                  <a:srgbClr val="3E231A"/>
                </a:solidFill>
              </a:rPr>
              <a:t>Body Level Three</a:t>
            </a:r>
          </a:p>
          <a:p>
            <a:pPr lvl="3">
              <a:defRPr sz="1800">
                <a:solidFill>
                  <a:srgbClr val="000000"/>
                </a:solidFill>
              </a:defRPr>
            </a:pPr>
            <a:r>
              <a:rPr sz="2400">
                <a:solidFill>
                  <a:srgbClr val="3E231A"/>
                </a:solidFill>
              </a:rPr>
              <a:t>Body Level Four</a:t>
            </a:r>
          </a:p>
          <a:p>
            <a:pPr lvl="4">
              <a:defRPr sz="1800">
                <a:solidFill>
                  <a:srgbClr val="000000"/>
                </a:solidFill>
              </a:defRPr>
            </a:pPr>
            <a:r>
              <a:rPr sz="2400">
                <a:solidFill>
                  <a:srgbClr val="3E231A"/>
                </a:solidFill>
              </a:rPr>
              <a:t>Body Level Five</a:t>
            </a: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8" name="Shape 8"/>
          <p:cNvSpPr>
            <a:spLocks noGrp="1"/>
          </p:cNvSpPr>
          <p:nvPr>
            <p:ph type="title"/>
          </p:nvPr>
        </p:nvSpPr>
        <p:spPr>
          <a:prstGeom prst="rect">
            <a:avLst/>
          </a:prstGeom>
        </p:spPr>
        <p:txBody>
          <a:bodyPr/>
          <a:lstStyle/>
          <a:p>
            <a:pPr lvl="0">
              <a:defRPr sz="1800">
                <a:solidFill>
                  <a:srgbClr val="000000"/>
                </a:solidFill>
              </a:defRPr>
            </a:pPr>
            <a:r>
              <a:rPr sz="5600">
                <a:solidFill>
                  <a:srgbClr val="3E231A"/>
                </a:solidFill>
              </a:rPr>
              <a:t>Title Text</a:t>
            </a:r>
          </a:p>
        </p:txBody>
      </p:sp>
      <p:sp>
        <p:nvSpPr>
          <p:cNvPr id="9" name="Shape 9"/>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200">
                <a:solidFill>
                  <a:srgbClr val="3E231A"/>
                </a:solidFill>
              </a:rPr>
              <a:t>Body Level One</a:t>
            </a:r>
          </a:p>
          <a:p>
            <a:pPr lvl="1">
              <a:defRPr sz="1800">
                <a:solidFill>
                  <a:srgbClr val="000000"/>
                </a:solidFill>
              </a:defRPr>
            </a:pPr>
            <a:r>
              <a:rPr sz="3200">
                <a:solidFill>
                  <a:srgbClr val="3E231A"/>
                </a:solidFill>
              </a:rPr>
              <a:t>Body Level Two</a:t>
            </a:r>
          </a:p>
          <a:p>
            <a:pPr lvl="2">
              <a:defRPr sz="1800">
                <a:solidFill>
                  <a:srgbClr val="000000"/>
                </a:solidFill>
              </a:defRPr>
            </a:pPr>
            <a:r>
              <a:rPr sz="3200">
                <a:solidFill>
                  <a:srgbClr val="3E231A"/>
                </a:solidFill>
              </a:rPr>
              <a:t>Body Level Three</a:t>
            </a:r>
          </a:p>
          <a:p>
            <a:pPr lvl="3">
              <a:defRPr sz="1800">
                <a:solidFill>
                  <a:srgbClr val="000000"/>
                </a:solidFill>
              </a:defRPr>
            </a:pPr>
            <a:r>
              <a:rPr sz="3200">
                <a:solidFill>
                  <a:srgbClr val="3E231A"/>
                </a:solidFill>
              </a:rPr>
              <a:t>Body Level Four</a:t>
            </a:r>
          </a:p>
          <a:p>
            <a:pPr lvl="4">
              <a:defRPr sz="1800">
                <a:solidFill>
                  <a:srgbClr val="000000"/>
                </a:solidFill>
              </a:defRPr>
            </a:pPr>
            <a:r>
              <a:rPr sz="3200">
                <a:solidFill>
                  <a:srgbClr val="3E231A"/>
                </a:solidFill>
              </a:rPr>
              <a:t>Body Level Five</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1" name="Shape 11"/>
          <p:cNvSpPr>
            <a:spLocks noGrp="1"/>
          </p:cNvSpPr>
          <p:nvPr>
            <p:ph type="body" idx="1"/>
          </p:nvPr>
        </p:nvSpPr>
        <p:spPr>
          <a:xfrm>
            <a:off x="990600" y="914400"/>
            <a:ext cx="8178800" cy="5791200"/>
          </a:xfrm>
          <a:prstGeom prst="rect">
            <a:avLst/>
          </a:prstGeom>
        </p:spPr>
        <p:txBody>
          <a:bodyPr/>
          <a:lstStyle>
            <a:lvl1pPr>
              <a:spcBef>
                <a:spcPts val="2800"/>
              </a:spcBef>
              <a:buFont typeface="Gill Sans"/>
              <a:buBlip>
                <a:blip r:embed="rId2"/>
              </a:buBlip>
            </a:lvl1pPr>
            <a:lvl2pPr>
              <a:spcBef>
                <a:spcPts val="2800"/>
              </a:spcBef>
              <a:buFont typeface="Gill Sans"/>
              <a:buBlip>
                <a:blip r:embed="rId2"/>
              </a:buBlip>
            </a:lvl2pPr>
            <a:lvl3pPr>
              <a:spcBef>
                <a:spcPts val="2800"/>
              </a:spcBef>
              <a:buFont typeface="Gill Sans"/>
              <a:buBlip>
                <a:blip r:embed="rId2"/>
              </a:buBlip>
            </a:lvl3pPr>
            <a:lvl4pPr>
              <a:spcBef>
                <a:spcPts val="2800"/>
              </a:spcBef>
              <a:buFont typeface="Gill Sans"/>
              <a:buBlip>
                <a:blip r:embed="rId2"/>
              </a:buBlip>
            </a:lvl4pPr>
            <a:lvl5pPr>
              <a:spcBef>
                <a:spcPts val="2800"/>
              </a:spcBef>
              <a:buFont typeface="Gill Sans"/>
              <a:buBlip>
                <a:blip r:embed="rId2"/>
              </a:buBlip>
            </a:lvl5pPr>
          </a:lstStyle>
          <a:p>
            <a:pPr lvl="0">
              <a:defRPr sz="1800">
                <a:solidFill>
                  <a:srgbClr val="000000"/>
                </a:solidFill>
              </a:defRPr>
            </a:pPr>
            <a:r>
              <a:rPr sz="3200">
                <a:solidFill>
                  <a:srgbClr val="3E231A"/>
                </a:solidFill>
              </a:rPr>
              <a:t>Body Level One</a:t>
            </a:r>
          </a:p>
          <a:p>
            <a:pPr lvl="1">
              <a:defRPr sz="1800">
                <a:solidFill>
                  <a:srgbClr val="000000"/>
                </a:solidFill>
              </a:defRPr>
            </a:pPr>
            <a:r>
              <a:rPr sz="3200">
                <a:solidFill>
                  <a:srgbClr val="3E231A"/>
                </a:solidFill>
              </a:rPr>
              <a:t>Body Level Two</a:t>
            </a:r>
          </a:p>
          <a:p>
            <a:pPr lvl="2">
              <a:defRPr sz="1800">
                <a:solidFill>
                  <a:srgbClr val="000000"/>
                </a:solidFill>
              </a:defRPr>
            </a:pPr>
            <a:r>
              <a:rPr sz="3200">
                <a:solidFill>
                  <a:srgbClr val="3E231A"/>
                </a:solidFill>
              </a:rPr>
              <a:t>Body Level Three</a:t>
            </a:r>
          </a:p>
          <a:p>
            <a:pPr lvl="3">
              <a:defRPr sz="1800">
                <a:solidFill>
                  <a:srgbClr val="000000"/>
                </a:solidFill>
              </a:defRPr>
            </a:pPr>
            <a:r>
              <a:rPr sz="3200">
                <a:solidFill>
                  <a:srgbClr val="3E231A"/>
                </a:solidFill>
              </a:rPr>
              <a:t>Body Level Four</a:t>
            </a:r>
          </a:p>
          <a:p>
            <a:pPr lvl="4">
              <a:defRPr sz="1800">
                <a:solidFill>
                  <a:srgbClr val="000000"/>
                </a:solidFill>
              </a:defRPr>
            </a:pPr>
            <a:r>
              <a:rPr sz="3200">
                <a:solidFill>
                  <a:srgbClr val="3E231A"/>
                </a:solidFill>
              </a:rPr>
              <a:t>Body Level Five</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Master #12">
    <p:spTree>
      <p:nvGrpSpPr>
        <p:cNvPr id="1" name=""/>
        <p:cNvGrpSpPr/>
        <p:nvPr/>
      </p:nvGrpSpPr>
      <p:grpSpPr>
        <a:xfrm>
          <a:off x="0" y="0"/>
          <a:ext cx="0" cy="0"/>
          <a:chOff x="0" y="0"/>
          <a:chExt cx="0" cy="0"/>
        </a:xfrm>
      </p:grpSpPr>
      <p:sp>
        <p:nvSpPr>
          <p:cNvPr id="13" name="Shape 13"/>
          <p:cNvSpPr>
            <a:spLocks noGrp="1"/>
          </p:cNvSpPr>
          <p:nvPr>
            <p:ph type="body" idx="1"/>
          </p:nvPr>
        </p:nvSpPr>
        <p:spPr>
          <a:xfrm>
            <a:off x="990600" y="914400"/>
            <a:ext cx="8178800" cy="5791200"/>
          </a:xfrm>
          <a:prstGeom prst="rect">
            <a:avLst/>
          </a:prstGeom>
        </p:spPr>
        <p:txBody>
          <a:bodyPr/>
          <a:lstStyle>
            <a:lvl1pPr>
              <a:spcBef>
                <a:spcPts val="2800"/>
              </a:spcBef>
              <a:buFont typeface="Gill Sans"/>
              <a:buBlip>
                <a:blip r:embed="rId2"/>
              </a:buBlip>
            </a:lvl1pPr>
            <a:lvl2pPr>
              <a:spcBef>
                <a:spcPts val="2800"/>
              </a:spcBef>
              <a:buFont typeface="Gill Sans"/>
              <a:buBlip>
                <a:blip r:embed="rId2"/>
              </a:buBlip>
            </a:lvl2pPr>
            <a:lvl3pPr>
              <a:spcBef>
                <a:spcPts val="2800"/>
              </a:spcBef>
              <a:buFont typeface="Gill Sans"/>
              <a:buBlip>
                <a:blip r:embed="rId2"/>
              </a:buBlip>
            </a:lvl3pPr>
            <a:lvl4pPr>
              <a:spcBef>
                <a:spcPts val="2800"/>
              </a:spcBef>
              <a:buFont typeface="Gill Sans"/>
              <a:buBlip>
                <a:blip r:embed="rId2"/>
              </a:buBlip>
            </a:lvl4pPr>
            <a:lvl5pPr>
              <a:spcBef>
                <a:spcPts val="2800"/>
              </a:spcBef>
              <a:buFont typeface="Gill Sans"/>
              <a:buBlip>
                <a:blip r:embed="rId2"/>
              </a:buBlip>
            </a:lvl5pPr>
          </a:lstStyle>
          <a:p>
            <a:pPr lvl="0">
              <a:defRPr sz="1800">
                <a:solidFill>
                  <a:srgbClr val="000000"/>
                </a:solidFill>
              </a:defRPr>
            </a:pPr>
            <a:r>
              <a:rPr sz="3200">
                <a:solidFill>
                  <a:srgbClr val="3E231A"/>
                </a:solidFill>
              </a:rPr>
              <a:t>Body Level One</a:t>
            </a:r>
          </a:p>
          <a:p>
            <a:pPr lvl="1">
              <a:defRPr sz="1800">
                <a:solidFill>
                  <a:srgbClr val="000000"/>
                </a:solidFill>
              </a:defRPr>
            </a:pPr>
            <a:r>
              <a:rPr sz="3200">
                <a:solidFill>
                  <a:srgbClr val="3E231A"/>
                </a:solidFill>
              </a:rPr>
              <a:t>Body Level Two</a:t>
            </a:r>
          </a:p>
          <a:p>
            <a:pPr lvl="2">
              <a:defRPr sz="1800">
                <a:solidFill>
                  <a:srgbClr val="000000"/>
                </a:solidFill>
              </a:defRPr>
            </a:pPr>
            <a:r>
              <a:rPr sz="3200">
                <a:solidFill>
                  <a:srgbClr val="3E231A"/>
                </a:solidFill>
              </a:rPr>
              <a:t>Body Level Three</a:t>
            </a:r>
          </a:p>
          <a:p>
            <a:pPr lvl="3">
              <a:defRPr sz="1800">
                <a:solidFill>
                  <a:srgbClr val="000000"/>
                </a:solidFill>
              </a:defRPr>
            </a:pPr>
            <a:r>
              <a:rPr sz="3200">
                <a:solidFill>
                  <a:srgbClr val="3E231A"/>
                </a:solidFill>
              </a:rPr>
              <a:t>Body Level Four</a:t>
            </a:r>
          </a:p>
          <a:p>
            <a:pPr lvl="4">
              <a:defRPr sz="1800">
                <a:solidFill>
                  <a:srgbClr val="000000"/>
                </a:solidFill>
              </a:defRPr>
            </a:pPr>
            <a:r>
              <a:rPr sz="3200">
                <a:solidFill>
                  <a:srgbClr val="3E231A"/>
                </a:solidFill>
              </a:rPr>
              <a:t>Body Level Five</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lIns="0" tIns="0" rIns="0" bIns="0"/>
          <a:lstStyle>
            <a:lvl1pPr algn="ctr"/>
          </a:lstStyle>
          <a:p>
            <a:pPr lvl="0">
              <a:defRPr sz="1800">
                <a:solidFill>
                  <a:srgbClr val="000000"/>
                </a:solidFill>
              </a:defRPr>
            </a:pPr>
            <a:r>
              <a:rPr sz="5600">
                <a:solidFill>
                  <a:srgbClr val="3E231A"/>
                </a:solidFill>
              </a:rPr>
              <a:t>Title Text</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8" name="Shape 18"/>
          <p:cNvSpPr>
            <a:spLocks noGrp="1"/>
          </p:cNvSpPr>
          <p:nvPr>
            <p:ph type="title"/>
          </p:nvPr>
        </p:nvSpPr>
        <p:spPr>
          <a:xfrm>
            <a:off x="990600" y="2451100"/>
            <a:ext cx="8178800" cy="2705100"/>
          </a:xfrm>
          <a:prstGeom prst="rect">
            <a:avLst/>
          </a:prstGeom>
        </p:spPr>
        <p:txBody>
          <a:bodyPr lIns="0" tIns="0" rIns="0" bIns="0"/>
          <a:lstStyle>
            <a:lvl1pPr algn="ctr"/>
          </a:lstStyle>
          <a:p>
            <a:pPr lvl="0">
              <a:defRPr sz="1800">
                <a:solidFill>
                  <a:srgbClr val="000000"/>
                </a:solidFill>
              </a:defRPr>
            </a:pPr>
            <a:r>
              <a:rPr sz="5600">
                <a:solidFill>
                  <a:srgbClr val="3E231A"/>
                </a:solidFill>
              </a:rPr>
              <a:t>Title Text</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C6B69C"/>
        </a:solidFill>
        <a:effectLst/>
      </p:bgPr>
    </p:bg>
    <p:spTree>
      <p:nvGrpSpPr>
        <p:cNvPr id="1" name=""/>
        <p:cNvGrpSpPr/>
        <p:nvPr/>
      </p:nvGrpSpPr>
      <p:grpSpPr>
        <a:xfrm>
          <a:off x="0" y="0"/>
          <a:ext cx="0" cy="0"/>
          <a:chOff x="0" y="0"/>
          <a:chExt cx="0" cy="0"/>
        </a:xfrm>
      </p:grpSpPr>
      <p:pic>
        <p:nvPicPr>
          <p:cNvPr id="20" name="Parchment_photo-h.pdf"/>
          <p:cNvPicPr/>
          <p:nvPr/>
        </p:nvPicPr>
        <p:blipFill>
          <a:blip r:embed="rId2">
            <a:extLst/>
          </a:blip>
          <a:stretch>
            <a:fillRect/>
          </a:stretch>
        </p:blipFill>
        <p:spPr>
          <a:xfrm>
            <a:off x="0" y="0"/>
            <a:ext cx="10160000" cy="7620000"/>
          </a:xfrm>
          <a:prstGeom prst="rect">
            <a:avLst/>
          </a:prstGeom>
          <a:ln w="12700">
            <a:miter lim="400000"/>
          </a:ln>
        </p:spPr>
      </p:pic>
      <p:sp>
        <p:nvSpPr>
          <p:cNvPr id="21" name="Shape 21"/>
          <p:cNvSpPr>
            <a:spLocks noGrp="1"/>
          </p:cNvSpPr>
          <p:nvPr>
            <p:ph type="title"/>
          </p:nvPr>
        </p:nvSpPr>
        <p:spPr>
          <a:xfrm>
            <a:off x="990600" y="5715000"/>
            <a:ext cx="8178800" cy="1473200"/>
          </a:xfrm>
          <a:prstGeom prst="rect">
            <a:avLst/>
          </a:prstGeom>
        </p:spPr>
        <p:txBody>
          <a:bodyPr lIns="0" tIns="0" rIns="0" bIns="0"/>
          <a:lstStyle>
            <a:lvl1pPr algn="ctr"/>
          </a:lstStyle>
          <a:p>
            <a:pPr lvl="0">
              <a:defRPr sz="1800">
                <a:solidFill>
                  <a:srgbClr val="000000"/>
                </a:solidFill>
              </a:defRPr>
            </a:pPr>
            <a:r>
              <a:rPr sz="5600">
                <a:solidFill>
                  <a:srgbClr val="3E231A"/>
                </a:solidFill>
              </a:rPr>
              <a:t>Title Text</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C6B69C"/>
        </a:solidFill>
        <a:effectLst/>
      </p:bgPr>
    </p:bg>
    <p:spTree>
      <p:nvGrpSpPr>
        <p:cNvPr id="1" name=""/>
        <p:cNvGrpSpPr/>
        <p:nvPr/>
      </p:nvGrpSpPr>
      <p:grpSpPr>
        <a:xfrm>
          <a:off x="0" y="0"/>
          <a:ext cx="0" cy="0"/>
          <a:chOff x="0" y="0"/>
          <a:chExt cx="0" cy="0"/>
        </a:xfrm>
      </p:grpSpPr>
      <p:pic>
        <p:nvPicPr>
          <p:cNvPr id="23" name="Parchment_photo-v.pdf"/>
          <p:cNvPicPr/>
          <p:nvPr/>
        </p:nvPicPr>
        <p:blipFill>
          <a:blip r:embed="rId2">
            <a:extLst/>
          </a:blip>
          <a:stretch>
            <a:fillRect/>
          </a:stretch>
        </p:blipFill>
        <p:spPr>
          <a:xfrm>
            <a:off x="0" y="0"/>
            <a:ext cx="10160000" cy="7620000"/>
          </a:xfrm>
          <a:prstGeom prst="rect">
            <a:avLst/>
          </a:prstGeom>
          <a:ln w="12700">
            <a:miter lim="400000"/>
          </a:ln>
        </p:spPr>
      </p:pic>
      <p:sp>
        <p:nvSpPr>
          <p:cNvPr id="24" name="Shape 24"/>
          <p:cNvSpPr>
            <a:spLocks noGrp="1"/>
          </p:cNvSpPr>
          <p:nvPr>
            <p:ph type="title"/>
          </p:nvPr>
        </p:nvSpPr>
        <p:spPr>
          <a:xfrm>
            <a:off x="660400" y="1651000"/>
            <a:ext cx="4775200" cy="2476500"/>
          </a:xfrm>
          <a:prstGeom prst="rect">
            <a:avLst/>
          </a:prstGeom>
        </p:spPr>
        <p:txBody>
          <a:bodyPr lIns="0" tIns="0" rIns="0" bIns="0" anchor="b"/>
          <a:lstStyle>
            <a:lvl1pPr algn="ctr">
              <a:defRPr sz="4600"/>
            </a:lvl1pPr>
          </a:lstStyle>
          <a:p>
            <a:pPr lvl="0">
              <a:defRPr sz="1800">
                <a:solidFill>
                  <a:srgbClr val="000000"/>
                </a:solidFill>
              </a:defRPr>
            </a:pPr>
            <a:r>
              <a:rPr sz="4600">
                <a:solidFill>
                  <a:srgbClr val="3E231A"/>
                </a:solidFill>
              </a:rPr>
              <a:t>Title Text</a:t>
            </a:r>
          </a:p>
        </p:txBody>
      </p:sp>
      <p:sp>
        <p:nvSpPr>
          <p:cNvPr id="25" name="Shape 25"/>
          <p:cNvSpPr>
            <a:spLocks noGrp="1"/>
          </p:cNvSpPr>
          <p:nvPr>
            <p:ph type="body" idx="1"/>
          </p:nvPr>
        </p:nvSpPr>
        <p:spPr>
          <a:xfrm>
            <a:off x="660400" y="4191000"/>
            <a:ext cx="4775200" cy="1828800"/>
          </a:xfrm>
          <a:prstGeom prst="rect">
            <a:avLst/>
          </a:prstGeom>
        </p:spPr>
        <p:txBody>
          <a:bodyPr lIns="0" tIns="0" rIns="0" bIns="0" anchor="t"/>
          <a:lstStyle>
            <a:lvl1pPr marL="0" indent="0" algn="ctr">
              <a:spcBef>
                <a:spcPts val="0"/>
              </a:spcBef>
              <a:buSzTx/>
              <a:buNone/>
              <a:defRPr sz="2200"/>
            </a:lvl1pPr>
            <a:lvl2pPr marL="0" indent="0" algn="ctr">
              <a:spcBef>
                <a:spcPts val="0"/>
              </a:spcBef>
              <a:buSzTx/>
              <a:buNone/>
              <a:defRPr sz="2200"/>
            </a:lvl2pPr>
            <a:lvl3pPr marL="0" indent="0" algn="ctr">
              <a:spcBef>
                <a:spcPts val="0"/>
              </a:spcBef>
              <a:buSzTx/>
              <a:buNone/>
              <a:defRPr sz="2200"/>
            </a:lvl3pPr>
            <a:lvl4pPr marL="0" indent="0" algn="ctr">
              <a:spcBef>
                <a:spcPts val="0"/>
              </a:spcBef>
              <a:buSzTx/>
              <a:buNone/>
              <a:defRPr sz="2200"/>
            </a:lvl4pPr>
            <a:lvl5pPr marL="0" indent="0" algn="ctr">
              <a:spcBef>
                <a:spcPts val="0"/>
              </a:spcBef>
              <a:buSzTx/>
              <a:buNone/>
              <a:defRPr sz="2200"/>
            </a:lvl5pPr>
          </a:lstStyle>
          <a:p>
            <a:pPr lvl="0">
              <a:defRPr sz="1800">
                <a:solidFill>
                  <a:srgbClr val="000000"/>
                </a:solidFill>
              </a:defRPr>
            </a:pPr>
            <a:r>
              <a:rPr sz="2200">
                <a:solidFill>
                  <a:srgbClr val="3E231A"/>
                </a:solidFill>
              </a:rPr>
              <a:t>Body Level One</a:t>
            </a:r>
          </a:p>
          <a:p>
            <a:pPr lvl="1">
              <a:defRPr sz="1800">
                <a:solidFill>
                  <a:srgbClr val="000000"/>
                </a:solidFill>
              </a:defRPr>
            </a:pPr>
            <a:r>
              <a:rPr sz="2200">
                <a:solidFill>
                  <a:srgbClr val="3E231A"/>
                </a:solidFill>
              </a:rPr>
              <a:t>Body Level Two</a:t>
            </a:r>
          </a:p>
          <a:p>
            <a:pPr lvl="2">
              <a:defRPr sz="1800">
                <a:solidFill>
                  <a:srgbClr val="000000"/>
                </a:solidFill>
              </a:defRPr>
            </a:pPr>
            <a:r>
              <a:rPr sz="2200">
                <a:solidFill>
                  <a:srgbClr val="3E231A"/>
                </a:solidFill>
              </a:rPr>
              <a:t>Body Level Three</a:t>
            </a:r>
          </a:p>
          <a:p>
            <a:pPr lvl="3">
              <a:defRPr sz="1800">
                <a:solidFill>
                  <a:srgbClr val="000000"/>
                </a:solidFill>
              </a:defRPr>
            </a:pPr>
            <a:r>
              <a:rPr sz="2200">
                <a:solidFill>
                  <a:srgbClr val="3E231A"/>
                </a:solidFill>
              </a:rPr>
              <a:t>Body Level Four</a:t>
            </a:r>
          </a:p>
          <a:p>
            <a:pPr lvl="4">
              <a:defRPr sz="1800">
                <a:solidFill>
                  <a:srgbClr val="000000"/>
                </a:solidFill>
              </a:defRPr>
            </a:pPr>
            <a:r>
              <a:rPr sz="2200">
                <a:solidFill>
                  <a:srgbClr val="3E231A"/>
                </a:solidFill>
              </a:rPr>
              <a:t>Body Level Five</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C6B69C"/>
        </a:solidFill>
        <a:effectLst/>
      </p:bgPr>
    </p:bg>
    <p:spTree>
      <p:nvGrpSpPr>
        <p:cNvPr id="1" name=""/>
        <p:cNvGrpSpPr/>
        <p:nvPr/>
      </p:nvGrpSpPr>
      <p:grpSpPr>
        <a:xfrm>
          <a:off x="0" y="0"/>
          <a:ext cx="0" cy="0"/>
          <a:chOff x="0" y="0"/>
          <a:chExt cx="0" cy="0"/>
        </a:xfrm>
      </p:grpSpPr>
      <p:pic>
        <p:nvPicPr>
          <p:cNvPr id="27" name="Parchment_photo-bullets.pdf"/>
          <p:cNvPicPr/>
          <p:nvPr/>
        </p:nvPicPr>
        <p:blipFill>
          <a:blip r:embed="rId2">
            <a:extLst/>
          </a:blip>
          <a:stretch>
            <a:fillRect/>
          </a:stretch>
        </p:blipFill>
        <p:spPr>
          <a:xfrm>
            <a:off x="0" y="0"/>
            <a:ext cx="10160000" cy="7620000"/>
          </a:xfrm>
          <a:prstGeom prst="rect">
            <a:avLst/>
          </a:prstGeom>
          <a:ln w="12700">
            <a:miter lim="400000"/>
          </a:ln>
        </p:spPr>
      </p:pic>
      <p:sp>
        <p:nvSpPr>
          <p:cNvPr id="28" name="Shape 28"/>
          <p:cNvSpPr>
            <a:spLocks noGrp="1"/>
          </p:cNvSpPr>
          <p:nvPr>
            <p:ph type="title"/>
          </p:nvPr>
        </p:nvSpPr>
        <p:spPr>
          <a:prstGeom prst="rect">
            <a:avLst/>
          </a:prstGeom>
        </p:spPr>
        <p:txBody>
          <a:bodyPr lIns="0" tIns="0" rIns="0" bIns="0"/>
          <a:lstStyle>
            <a:lvl1pPr algn="ctr"/>
          </a:lstStyle>
          <a:p>
            <a:pPr lvl="0">
              <a:defRPr sz="1800">
                <a:solidFill>
                  <a:srgbClr val="000000"/>
                </a:solidFill>
              </a:defRPr>
            </a:pPr>
            <a:r>
              <a:rPr sz="5600">
                <a:solidFill>
                  <a:srgbClr val="3E231A"/>
                </a:solidFill>
              </a:rPr>
              <a:t>Title Text</a:t>
            </a:r>
          </a:p>
        </p:txBody>
      </p:sp>
      <p:sp>
        <p:nvSpPr>
          <p:cNvPr id="29" name="Shape 29"/>
          <p:cNvSpPr>
            <a:spLocks noGrp="1"/>
          </p:cNvSpPr>
          <p:nvPr>
            <p:ph type="body" idx="1"/>
          </p:nvPr>
        </p:nvSpPr>
        <p:spPr>
          <a:xfrm>
            <a:off x="990600" y="2197100"/>
            <a:ext cx="3873500" cy="4559300"/>
          </a:xfrm>
          <a:prstGeom prst="rect">
            <a:avLst/>
          </a:prstGeom>
        </p:spPr>
        <p:txBody>
          <a:bodyPr/>
          <a:lstStyle>
            <a:lvl1pPr marL="516658" indent="-300758">
              <a:spcBef>
                <a:spcPts val="2200"/>
              </a:spcBef>
              <a:buFont typeface="Gill Sans"/>
              <a:buBlip>
                <a:blip r:embed="rId3"/>
              </a:buBlip>
              <a:defRPr sz="2400"/>
            </a:lvl1pPr>
            <a:lvl2pPr marL="923058" indent="-300758">
              <a:spcBef>
                <a:spcPts val="2200"/>
              </a:spcBef>
              <a:buFont typeface="Gill Sans"/>
              <a:buBlip>
                <a:blip r:embed="rId3"/>
              </a:buBlip>
              <a:defRPr sz="2400"/>
            </a:lvl2pPr>
            <a:lvl3pPr marL="1278658" indent="-300758">
              <a:spcBef>
                <a:spcPts val="2200"/>
              </a:spcBef>
              <a:buFont typeface="Gill Sans"/>
              <a:buBlip>
                <a:blip r:embed="rId3"/>
              </a:buBlip>
              <a:defRPr sz="2400"/>
            </a:lvl3pPr>
            <a:lvl4pPr marL="1685058" indent="-300758">
              <a:spcBef>
                <a:spcPts val="2200"/>
              </a:spcBef>
              <a:buFont typeface="Gill Sans"/>
              <a:buBlip>
                <a:blip r:embed="rId3"/>
              </a:buBlip>
              <a:defRPr sz="2400"/>
            </a:lvl4pPr>
            <a:lvl5pPr marL="2091458" indent="-300758">
              <a:spcBef>
                <a:spcPts val="2200"/>
              </a:spcBef>
              <a:buFont typeface="Gill Sans"/>
              <a:buBlip>
                <a:blip r:embed="rId3"/>
              </a:buBlip>
              <a:defRPr sz="2400"/>
            </a:lvl5pPr>
          </a:lstStyle>
          <a:p>
            <a:pPr lvl="0">
              <a:defRPr sz="1800">
                <a:solidFill>
                  <a:srgbClr val="000000"/>
                </a:solidFill>
              </a:defRPr>
            </a:pPr>
            <a:r>
              <a:rPr sz="2400">
                <a:solidFill>
                  <a:srgbClr val="3E231A"/>
                </a:solidFill>
              </a:rPr>
              <a:t>Body Level One</a:t>
            </a:r>
          </a:p>
          <a:p>
            <a:pPr lvl="1">
              <a:defRPr sz="1800">
                <a:solidFill>
                  <a:srgbClr val="000000"/>
                </a:solidFill>
              </a:defRPr>
            </a:pPr>
            <a:r>
              <a:rPr sz="2400">
                <a:solidFill>
                  <a:srgbClr val="3E231A"/>
                </a:solidFill>
              </a:rPr>
              <a:t>Body Level Two</a:t>
            </a:r>
          </a:p>
          <a:p>
            <a:pPr lvl="2">
              <a:defRPr sz="1800">
                <a:solidFill>
                  <a:srgbClr val="000000"/>
                </a:solidFill>
              </a:defRPr>
            </a:pPr>
            <a:r>
              <a:rPr sz="2400">
                <a:solidFill>
                  <a:srgbClr val="3E231A"/>
                </a:solidFill>
              </a:rPr>
              <a:t>Body Level Three</a:t>
            </a:r>
          </a:p>
          <a:p>
            <a:pPr lvl="3">
              <a:defRPr sz="1800">
                <a:solidFill>
                  <a:srgbClr val="000000"/>
                </a:solidFill>
              </a:defRPr>
            </a:pPr>
            <a:r>
              <a:rPr sz="2400">
                <a:solidFill>
                  <a:srgbClr val="3E231A"/>
                </a:solidFill>
              </a:rPr>
              <a:t>Body Level Four</a:t>
            </a:r>
          </a:p>
          <a:p>
            <a:pPr lvl="4">
              <a:defRPr sz="1800">
                <a:solidFill>
                  <a:srgbClr val="000000"/>
                </a:solidFill>
              </a:defRPr>
            </a:pPr>
            <a:r>
              <a:rPr sz="2400">
                <a:solidFill>
                  <a:srgbClr val="3E231A"/>
                </a:solidFill>
              </a:rPr>
              <a:t>Body Level Five</a:t>
            </a: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90600" y="495300"/>
            <a:ext cx="8178800" cy="165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a:solidFill>
                  <a:srgbClr val="000000"/>
                </a:solidFill>
              </a:defRPr>
            </a:pPr>
            <a:r>
              <a:rPr sz="5600">
                <a:solidFill>
                  <a:srgbClr val="3E231A"/>
                </a:solidFill>
              </a:rPr>
              <a:t>Title Text</a:t>
            </a:r>
          </a:p>
        </p:txBody>
      </p:sp>
      <p:sp>
        <p:nvSpPr>
          <p:cNvPr id="3" name="Shape 3"/>
          <p:cNvSpPr>
            <a:spLocks noGrp="1"/>
          </p:cNvSpPr>
          <p:nvPr>
            <p:ph type="body" idx="1"/>
          </p:nvPr>
        </p:nvSpPr>
        <p:spPr>
          <a:xfrm>
            <a:off x="990600" y="2197100"/>
            <a:ext cx="8178800" cy="4559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buBlip>
                <a:blip r:embed="rId14"/>
              </a:buBlip>
            </a:lvl1pPr>
            <a:lvl2pPr>
              <a:buBlip>
                <a:blip r:embed="rId14"/>
              </a:buBlip>
            </a:lvl2pPr>
            <a:lvl3pPr>
              <a:buBlip>
                <a:blip r:embed="rId14"/>
              </a:buBlip>
            </a:lvl3pPr>
            <a:lvl4pPr>
              <a:buBlip>
                <a:blip r:embed="rId14"/>
              </a:buBlip>
            </a:lvl4pPr>
            <a:lvl5pPr>
              <a:buBlip>
                <a:blip r:embed="rId14"/>
              </a:buBlip>
            </a:lvl5pPr>
          </a:lstStyle>
          <a:p>
            <a:pPr lvl="0">
              <a:defRPr sz="1800">
                <a:solidFill>
                  <a:srgbClr val="000000"/>
                </a:solidFill>
              </a:defRPr>
            </a:pPr>
            <a:r>
              <a:rPr sz="3200">
                <a:solidFill>
                  <a:srgbClr val="3E231A"/>
                </a:solidFill>
              </a:rPr>
              <a:t>Body Level One</a:t>
            </a:r>
          </a:p>
          <a:p>
            <a:pPr lvl="1">
              <a:defRPr sz="1800">
                <a:solidFill>
                  <a:srgbClr val="000000"/>
                </a:solidFill>
              </a:defRPr>
            </a:pPr>
            <a:r>
              <a:rPr sz="3200">
                <a:solidFill>
                  <a:srgbClr val="3E231A"/>
                </a:solidFill>
              </a:rPr>
              <a:t>Body Level Two</a:t>
            </a:r>
          </a:p>
          <a:p>
            <a:pPr lvl="2">
              <a:defRPr sz="1800">
                <a:solidFill>
                  <a:srgbClr val="000000"/>
                </a:solidFill>
              </a:defRPr>
            </a:pPr>
            <a:r>
              <a:rPr sz="3200">
                <a:solidFill>
                  <a:srgbClr val="3E231A"/>
                </a:solidFill>
              </a:rPr>
              <a:t>Body Level Three</a:t>
            </a:r>
          </a:p>
          <a:p>
            <a:pPr lvl="3">
              <a:defRPr sz="1800">
                <a:solidFill>
                  <a:srgbClr val="000000"/>
                </a:solidFill>
              </a:defRPr>
            </a:pPr>
            <a:r>
              <a:rPr sz="3200">
                <a:solidFill>
                  <a:srgbClr val="3E231A"/>
                </a:solidFill>
              </a:rPr>
              <a:t>Body Level Four</a:t>
            </a:r>
          </a:p>
          <a:p>
            <a:pPr lvl="4">
              <a:defRPr sz="1800">
                <a:solidFill>
                  <a:srgbClr val="000000"/>
                </a:solidFill>
              </a:defRPr>
            </a:pPr>
            <a:r>
              <a:rPr sz="3200">
                <a:solidFill>
                  <a:srgbClr val="3E231A"/>
                </a:solidFill>
              </a:rP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Lst>
  <p:transition xmlns:p14="http://schemas.microsoft.com/office/powerpoint/2010/main" spd="med"/>
  <p:txStyles>
    <p:titleStyle>
      <a:lvl1pPr defTabSz="457200">
        <a:defRPr sz="5600">
          <a:solidFill>
            <a:srgbClr val="3E231A"/>
          </a:solidFill>
          <a:latin typeface="+mn-lt"/>
          <a:ea typeface="+mn-ea"/>
          <a:cs typeface="+mn-cs"/>
          <a:sym typeface="Papyrus"/>
        </a:defRPr>
      </a:lvl1pPr>
      <a:lvl2pPr indent="228600" defTabSz="457200">
        <a:defRPr sz="5600">
          <a:solidFill>
            <a:srgbClr val="3E231A"/>
          </a:solidFill>
          <a:latin typeface="+mn-lt"/>
          <a:ea typeface="+mn-ea"/>
          <a:cs typeface="+mn-cs"/>
          <a:sym typeface="Papyrus"/>
        </a:defRPr>
      </a:lvl2pPr>
      <a:lvl3pPr indent="457200" defTabSz="457200">
        <a:defRPr sz="5600">
          <a:solidFill>
            <a:srgbClr val="3E231A"/>
          </a:solidFill>
          <a:latin typeface="+mn-lt"/>
          <a:ea typeface="+mn-ea"/>
          <a:cs typeface="+mn-cs"/>
          <a:sym typeface="Papyrus"/>
        </a:defRPr>
      </a:lvl3pPr>
      <a:lvl4pPr indent="685800" defTabSz="457200">
        <a:defRPr sz="5600">
          <a:solidFill>
            <a:srgbClr val="3E231A"/>
          </a:solidFill>
          <a:latin typeface="+mn-lt"/>
          <a:ea typeface="+mn-ea"/>
          <a:cs typeface="+mn-cs"/>
          <a:sym typeface="Papyrus"/>
        </a:defRPr>
      </a:lvl4pPr>
      <a:lvl5pPr indent="914400" defTabSz="457200">
        <a:defRPr sz="5600">
          <a:solidFill>
            <a:srgbClr val="3E231A"/>
          </a:solidFill>
          <a:latin typeface="+mn-lt"/>
          <a:ea typeface="+mn-ea"/>
          <a:cs typeface="+mn-cs"/>
          <a:sym typeface="Papyrus"/>
        </a:defRPr>
      </a:lvl5pPr>
      <a:lvl6pPr indent="1143000" defTabSz="457200">
        <a:defRPr sz="5600">
          <a:solidFill>
            <a:srgbClr val="3E231A"/>
          </a:solidFill>
          <a:latin typeface="+mn-lt"/>
          <a:ea typeface="+mn-ea"/>
          <a:cs typeface="+mn-cs"/>
          <a:sym typeface="Papyrus"/>
        </a:defRPr>
      </a:lvl6pPr>
      <a:lvl7pPr indent="1371600" defTabSz="457200">
        <a:defRPr sz="5600">
          <a:solidFill>
            <a:srgbClr val="3E231A"/>
          </a:solidFill>
          <a:latin typeface="+mn-lt"/>
          <a:ea typeface="+mn-ea"/>
          <a:cs typeface="+mn-cs"/>
          <a:sym typeface="Papyrus"/>
        </a:defRPr>
      </a:lvl7pPr>
      <a:lvl8pPr indent="1600200" defTabSz="457200">
        <a:defRPr sz="5600">
          <a:solidFill>
            <a:srgbClr val="3E231A"/>
          </a:solidFill>
          <a:latin typeface="+mn-lt"/>
          <a:ea typeface="+mn-ea"/>
          <a:cs typeface="+mn-cs"/>
          <a:sym typeface="Papyrus"/>
        </a:defRPr>
      </a:lvl8pPr>
      <a:lvl9pPr indent="1828800" defTabSz="457200">
        <a:defRPr sz="5600">
          <a:solidFill>
            <a:srgbClr val="3E231A"/>
          </a:solidFill>
          <a:latin typeface="+mn-lt"/>
          <a:ea typeface="+mn-ea"/>
          <a:cs typeface="+mn-cs"/>
          <a:sym typeface="Papyrus"/>
        </a:defRPr>
      </a:lvl9pPr>
    </p:titleStyle>
    <p:bodyStyle>
      <a:lvl1pPr marL="672321" indent="-431021" defTabSz="457200">
        <a:spcBef>
          <a:spcPts val="900"/>
        </a:spcBef>
        <a:buSzPct val="30000"/>
        <a:buBlip>
          <a:blip r:embed="rId14"/>
        </a:buBlip>
        <a:defRPr sz="3200">
          <a:solidFill>
            <a:srgbClr val="3E231A"/>
          </a:solidFill>
          <a:latin typeface="+mn-lt"/>
          <a:ea typeface="+mn-ea"/>
          <a:cs typeface="+mn-cs"/>
          <a:sym typeface="Papyrus"/>
        </a:defRPr>
      </a:lvl1pPr>
      <a:lvl2pPr marL="1218421" indent="-431021" defTabSz="457200">
        <a:spcBef>
          <a:spcPts val="900"/>
        </a:spcBef>
        <a:buSzPct val="30000"/>
        <a:buBlip>
          <a:blip r:embed="rId14"/>
        </a:buBlip>
        <a:defRPr sz="3200">
          <a:solidFill>
            <a:srgbClr val="3E231A"/>
          </a:solidFill>
          <a:latin typeface="+mn-lt"/>
          <a:ea typeface="+mn-ea"/>
          <a:cs typeface="+mn-cs"/>
          <a:sym typeface="Papyrus"/>
        </a:defRPr>
      </a:lvl2pPr>
      <a:lvl3pPr marL="1764521" indent="-431021" defTabSz="457200">
        <a:spcBef>
          <a:spcPts val="900"/>
        </a:spcBef>
        <a:buSzPct val="30000"/>
        <a:buBlip>
          <a:blip r:embed="rId14"/>
        </a:buBlip>
        <a:defRPr sz="3200">
          <a:solidFill>
            <a:srgbClr val="3E231A"/>
          </a:solidFill>
          <a:latin typeface="+mn-lt"/>
          <a:ea typeface="+mn-ea"/>
          <a:cs typeface="+mn-cs"/>
          <a:sym typeface="Papyrus"/>
        </a:defRPr>
      </a:lvl3pPr>
      <a:lvl4pPr marL="2323321" indent="-431021" defTabSz="457200">
        <a:spcBef>
          <a:spcPts val="900"/>
        </a:spcBef>
        <a:buSzPct val="30000"/>
        <a:buBlip>
          <a:blip r:embed="rId14"/>
        </a:buBlip>
        <a:defRPr sz="3200">
          <a:solidFill>
            <a:srgbClr val="3E231A"/>
          </a:solidFill>
          <a:latin typeface="+mn-lt"/>
          <a:ea typeface="+mn-ea"/>
          <a:cs typeface="+mn-cs"/>
          <a:sym typeface="Papyrus"/>
        </a:defRPr>
      </a:lvl4pPr>
      <a:lvl5pPr marL="2894821" indent="-431021" defTabSz="457200">
        <a:spcBef>
          <a:spcPts val="900"/>
        </a:spcBef>
        <a:buSzPct val="30000"/>
        <a:buBlip>
          <a:blip r:embed="rId14"/>
        </a:buBlip>
        <a:defRPr sz="3200">
          <a:solidFill>
            <a:srgbClr val="3E231A"/>
          </a:solidFill>
          <a:latin typeface="+mn-lt"/>
          <a:ea typeface="+mn-ea"/>
          <a:cs typeface="+mn-cs"/>
          <a:sym typeface="Papyrus"/>
        </a:defRPr>
      </a:lvl5pPr>
      <a:lvl6pPr marL="3250421" indent="-431021" defTabSz="457200">
        <a:spcBef>
          <a:spcPts val="900"/>
        </a:spcBef>
        <a:buSzPct val="30000"/>
        <a:buBlip>
          <a:blip r:embed="rId14"/>
        </a:buBlip>
        <a:defRPr sz="3200">
          <a:solidFill>
            <a:srgbClr val="3E231A"/>
          </a:solidFill>
          <a:latin typeface="+mn-lt"/>
          <a:ea typeface="+mn-ea"/>
          <a:cs typeface="+mn-cs"/>
          <a:sym typeface="Papyrus"/>
        </a:defRPr>
      </a:lvl6pPr>
      <a:lvl7pPr marL="3606021" indent="-431021" defTabSz="457200">
        <a:spcBef>
          <a:spcPts val="900"/>
        </a:spcBef>
        <a:buSzPct val="30000"/>
        <a:buBlip>
          <a:blip r:embed="rId14"/>
        </a:buBlip>
        <a:defRPr sz="3200">
          <a:solidFill>
            <a:srgbClr val="3E231A"/>
          </a:solidFill>
          <a:latin typeface="+mn-lt"/>
          <a:ea typeface="+mn-ea"/>
          <a:cs typeface="+mn-cs"/>
          <a:sym typeface="Papyrus"/>
        </a:defRPr>
      </a:lvl7pPr>
      <a:lvl8pPr marL="3961621" indent="-431021" defTabSz="457200">
        <a:spcBef>
          <a:spcPts val="900"/>
        </a:spcBef>
        <a:buSzPct val="30000"/>
        <a:buBlip>
          <a:blip r:embed="rId14"/>
        </a:buBlip>
        <a:defRPr sz="3200">
          <a:solidFill>
            <a:srgbClr val="3E231A"/>
          </a:solidFill>
          <a:latin typeface="+mn-lt"/>
          <a:ea typeface="+mn-ea"/>
          <a:cs typeface="+mn-cs"/>
          <a:sym typeface="Papyrus"/>
        </a:defRPr>
      </a:lvl8pPr>
      <a:lvl9pPr marL="4317221" indent="-431021" defTabSz="457200">
        <a:spcBef>
          <a:spcPts val="900"/>
        </a:spcBef>
        <a:buSzPct val="30000"/>
        <a:buBlip>
          <a:blip r:embed="rId14"/>
        </a:buBlip>
        <a:defRPr sz="3200">
          <a:solidFill>
            <a:srgbClr val="3E231A"/>
          </a:solidFill>
          <a:latin typeface="+mn-lt"/>
          <a:ea typeface="+mn-ea"/>
          <a:cs typeface="+mn-cs"/>
          <a:sym typeface="Papyrus"/>
        </a:defRPr>
      </a:lvl9pPr>
    </p:bodyStyle>
    <p:otherStyle>
      <a:lvl1pPr algn="ctr" defTabSz="457200">
        <a:defRPr sz="1400">
          <a:solidFill>
            <a:schemeClr val="tx1"/>
          </a:solidFill>
          <a:latin typeface="+mn-lt"/>
          <a:ea typeface="+mn-ea"/>
          <a:cs typeface="+mn-cs"/>
          <a:sym typeface="Papyrus"/>
        </a:defRPr>
      </a:lvl1pPr>
      <a:lvl2pPr indent="228600" algn="ctr" defTabSz="457200">
        <a:defRPr sz="1400">
          <a:solidFill>
            <a:schemeClr val="tx1"/>
          </a:solidFill>
          <a:latin typeface="+mn-lt"/>
          <a:ea typeface="+mn-ea"/>
          <a:cs typeface="+mn-cs"/>
          <a:sym typeface="Papyrus"/>
        </a:defRPr>
      </a:lvl2pPr>
      <a:lvl3pPr indent="457200" algn="ctr" defTabSz="457200">
        <a:defRPr sz="1400">
          <a:solidFill>
            <a:schemeClr val="tx1"/>
          </a:solidFill>
          <a:latin typeface="+mn-lt"/>
          <a:ea typeface="+mn-ea"/>
          <a:cs typeface="+mn-cs"/>
          <a:sym typeface="Papyrus"/>
        </a:defRPr>
      </a:lvl3pPr>
      <a:lvl4pPr indent="685800" algn="ctr" defTabSz="457200">
        <a:defRPr sz="1400">
          <a:solidFill>
            <a:schemeClr val="tx1"/>
          </a:solidFill>
          <a:latin typeface="+mn-lt"/>
          <a:ea typeface="+mn-ea"/>
          <a:cs typeface="+mn-cs"/>
          <a:sym typeface="Papyrus"/>
        </a:defRPr>
      </a:lvl4pPr>
      <a:lvl5pPr indent="914400" algn="ctr" defTabSz="457200">
        <a:defRPr sz="1400">
          <a:solidFill>
            <a:schemeClr val="tx1"/>
          </a:solidFill>
          <a:latin typeface="+mn-lt"/>
          <a:ea typeface="+mn-ea"/>
          <a:cs typeface="+mn-cs"/>
          <a:sym typeface="Papyrus"/>
        </a:defRPr>
      </a:lvl5pPr>
      <a:lvl6pPr indent="1143000" algn="ctr" defTabSz="457200">
        <a:defRPr sz="1400">
          <a:solidFill>
            <a:schemeClr val="tx1"/>
          </a:solidFill>
          <a:latin typeface="+mn-lt"/>
          <a:ea typeface="+mn-ea"/>
          <a:cs typeface="+mn-cs"/>
          <a:sym typeface="Papyrus"/>
        </a:defRPr>
      </a:lvl6pPr>
      <a:lvl7pPr indent="1371600" algn="ctr" defTabSz="457200">
        <a:defRPr sz="1400">
          <a:solidFill>
            <a:schemeClr val="tx1"/>
          </a:solidFill>
          <a:latin typeface="+mn-lt"/>
          <a:ea typeface="+mn-ea"/>
          <a:cs typeface="+mn-cs"/>
          <a:sym typeface="Papyrus"/>
        </a:defRPr>
      </a:lvl7pPr>
      <a:lvl8pPr indent="1600200" algn="ctr" defTabSz="457200">
        <a:defRPr sz="1400">
          <a:solidFill>
            <a:schemeClr val="tx1"/>
          </a:solidFill>
          <a:latin typeface="+mn-lt"/>
          <a:ea typeface="+mn-ea"/>
          <a:cs typeface="+mn-cs"/>
          <a:sym typeface="Papyrus"/>
        </a:defRPr>
      </a:lvl8pPr>
      <a:lvl9pPr indent="1828800" algn="ctr" defTabSz="457200">
        <a:defRPr sz="1400">
          <a:solidFill>
            <a:schemeClr val="tx1"/>
          </a:solidFill>
          <a:latin typeface="+mn-lt"/>
          <a:ea typeface="+mn-ea"/>
          <a:cs typeface="+mn-cs"/>
          <a:sym typeface="Papyru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ov"/><Relationship Id="rId4" Type="http://schemas.openxmlformats.org/officeDocument/2006/relationships/audio" Target="../media/media2.mov"/><Relationship Id="rId5" Type="http://schemas.openxmlformats.org/officeDocument/2006/relationships/slideLayout" Target="../slideLayouts/slideLayout2.xml"/><Relationship Id="rId6" Type="http://schemas.openxmlformats.org/officeDocument/2006/relationships/image" Target="../media/image7.tif"/><Relationship Id="rId7" Type="http://schemas.openxmlformats.org/officeDocument/2006/relationships/image" Target="../media/image8.tif"/><Relationship Id="rId1" Type="http://schemas.microsoft.com/office/2007/relationships/media" Target="../media/media1.mov"/><Relationship Id="rId2" Type="http://schemas.openxmlformats.org/officeDocument/2006/relationships/audio" Target="../media/media1.mov"/></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t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tif"/><Relationship Id="rId5" Type="http://schemas.openxmlformats.org/officeDocument/2006/relationships/image" Target="../media/image8.tif"/><Relationship Id="rId1" Type="http://schemas.microsoft.com/office/2007/relationships/media" Target="../media/media3.mov"/><Relationship Id="rId2" Type="http://schemas.openxmlformats.org/officeDocument/2006/relationships/audio" Target="../media/media3.mov"/></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droppedImage.tiff"/>
          <p:cNvPicPr/>
          <p:nvPr/>
        </p:nvPicPr>
        <p:blipFill>
          <a:blip r:embed="rId6">
            <a:extLst/>
          </a:blip>
          <a:stretch>
            <a:fillRect/>
          </a:stretch>
        </p:blipFill>
        <p:spPr>
          <a:xfrm>
            <a:off x="762000" y="660400"/>
            <a:ext cx="4830483" cy="5422901"/>
          </a:xfrm>
          <a:prstGeom prst="rect">
            <a:avLst/>
          </a:prstGeom>
          <a:ln w="12700">
            <a:miter lim="400000"/>
          </a:ln>
          <a:effectLst>
            <a:outerShdw blurRad="127000" dist="76200" dir="2700000" rotWithShape="0">
              <a:srgbClr val="000000">
                <a:alpha val="75000"/>
              </a:srgbClr>
            </a:outerShdw>
          </a:effectLst>
        </p:spPr>
      </p:pic>
      <p:sp>
        <p:nvSpPr>
          <p:cNvPr id="46" name="Shape 46"/>
          <p:cNvSpPr/>
          <p:nvPr/>
        </p:nvSpPr>
        <p:spPr>
          <a:xfrm>
            <a:off x="5930900" y="601885"/>
            <a:ext cx="3213100" cy="575583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marL="228600" lvl="0" algn="l">
              <a:defRPr sz="1800">
                <a:solidFill>
                  <a:srgbClr val="000000"/>
                </a:solidFill>
              </a:defRPr>
            </a:pPr>
            <a:r>
              <a:rPr sz="2400" u="sng">
                <a:uFill>
                  <a:solidFill/>
                </a:uFill>
                <a:latin typeface="Arial"/>
                <a:ea typeface="Arial"/>
                <a:cs typeface="Arial"/>
                <a:sym typeface="Arial"/>
              </a:rPr>
              <a:t>Ex. 19:18</a:t>
            </a:r>
            <a:r>
              <a:rPr sz="2400">
                <a:uFill>
                  <a:solidFill/>
                </a:uFill>
                <a:latin typeface="Arial"/>
                <a:ea typeface="Arial"/>
                <a:cs typeface="Arial"/>
                <a:sym typeface="Arial"/>
              </a:rPr>
              <a:t>   Mount Sinai was covered with smoke because the LORD had come down in a flaming fire. Smoke poured out of the mountain just like a furnace, and the whole mountain shook.  </a:t>
            </a:r>
            <a:r>
              <a:rPr sz="2400" u="sng">
                <a:uFill>
                  <a:solidFill/>
                </a:uFill>
                <a:latin typeface="Arial"/>
                <a:ea typeface="Arial"/>
                <a:cs typeface="Arial"/>
                <a:sym typeface="Arial"/>
              </a:rPr>
              <a:t>19</a:t>
            </a:r>
            <a:r>
              <a:rPr sz="2400">
                <a:uFill>
                  <a:solidFill/>
                </a:uFill>
                <a:latin typeface="Arial"/>
                <a:ea typeface="Arial"/>
                <a:cs typeface="Arial"/>
                <a:sym typeface="Arial"/>
              </a:rPr>
              <a:t> The trumpet blew louder and louder. Moses spoke, and God answered him with thunder. </a:t>
            </a:r>
          </a:p>
        </p:txBody>
      </p:sp>
      <p:pic>
        <p:nvPicPr>
          <p:cNvPr id="47" name="thunder, Shofar trumpet 20110408 1447.mov"/>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6070600" y="6273800"/>
            <a:ext cx="673100" cy="673100"/>
          </a:xfrm>
          <a:prstGeom prst="rect">
            <a:avLst/>
          </a:prstGeom>
        </p:spPr>
      </p:pic>
      <p:pic>
        <p:nvPicPr>
          <p:cNvPr id="48" name="Lighting Strike Thunder shorter.mov"/>
          <p:cNvPicPr/>
          <p:nvPr>
            <a:audioFile r:link="rId4"/>
            <p:extLst>
              <p:ext uri="{DAA4B4D4-6D71-4841-9C94-3DE7FCFB9230}">
                <p14:media xmlns:p14="http://schemas.microsoft.com/office/powerpoint/2010/main" r:embed="rId3"/>
              </p:ext>
            </p:extLst>
          </p:nvPr>
        </p:nvPicPr>
        <p:blipFill>
          <a:blip r:embed="rId7">
            <a:extLst/>
          </a:blip>
          <a:stretch>
            <a:fillRect/>
          </a:stretch>
        </p:blipFill>
        <p:spPr>
          <a:xfrm>
            <a:off x="7581900" y="6273800"/>
            <a:ext cx="673100" cy="6731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35" fill="hold"/>
                                        <p:tgtEl>
                                          <p:spTgt spid="4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1815"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1" fill="hold" display="0">
                  <p:stCondLst>
                    <p:cond delay="indefinite"/>
                  </p:stCondLst>
                </p:cTn>
                <p:tgtEl>
                  <p:spTgt spid="47"/>
                </p:tgtEl>
              </p:cMediaNode>
            </p:audio>
            <p:audio>
              <p:cMediaNode vol="100000" showWhenStopped="0">
                <p:cTn id="12" fill="hold" display="0">
                  <p:stCondLst>
                    <p:cond delay="indefinite"/>
                  </p:stCondLst>
                </p:cTn>
                <p:tgtEl>
                  <p:spTgt spid="4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p:nvPr/>
        </p:nvSpPr>
        <p:spPr>
          <a:xfrm>
            <a:off x="812800" y="812800"/>
            <a:ext cx="8788400" cy="2095500"/>
          </a:xfrm>
          <a:prstGeom prst="rect">
            <a:avLst/>
          </a:prstGeom>
          <a:ln w="12700">
            <a:miter lim="400000"/>
          </a:ln>
          <a:effectLst>
            <a:outerShdw blurRad="127000" dist="114300" dir="2700000" rotWithShape="0">
              <a:srgbClr val="000000">
                <a:alpha val="75000"/>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algn="l">
              <a:lnSpc>
                <a:spcPct val="80000"/>
              </a:lnSpc>
              <a:defRPr sz="3900" spc="-78"/>
            </a:lvl1pPr>
          </a:lstStyle>
          <a:p>
            <a:pPr lvl="0">
              <a:defRPr sz="1800" spc="0">
                <a:solidFill>
                  <a:srgbClr val="000000"/>
                </a:solidFill>
              </a:defRPr>
            </a:pPr>
            <a:r>
              <a:rPr sz="3900" spc="-78">
                <a:solidFill>
                  <a:srgbClr val="3E231A"/>
                </a:solidFill>
              </a:rPr>
              <a:t>The bible?  God’s True Revelation of Himself to man... we can trust it, learn from it.</a:t>
            </a:r>
          </a:p>
        </p:txBody>
      </p:sp>
      <p:sp>
        <p:nvSpPr>
          <p:cNvPr id="89" name="Shape 89"/>
          <p:cNvSpPr/>
          <p:nvPr/>
        </p:nvSpPr>
        <p:spPr>
          <a:xfrm>
            <a:off x="1270000" y="3340100"/>
            <a:ext cx="7620000" cy="203389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0"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2600" u="sng">
                <a:uFill>
                  <a:solidFill/>
                </a:uFill>
                <a:latin typeface="Arial"/>
                <a:ea typeface="Arial"/>
                <a:cs typeface="Arial"/>
                <a:sym typeface="Arial"/>
              </a:rPr>
              <a:t>2 Timothy 3:16</a:t>
            </a:r>
            <a:r>
              <a:rPr sz="2600">
                <a:uFill>
                  <a:solidFill/>
                </a:uFill>
                <a:latin typeface="Arial"/>
                <a:ea typeface="Arial"/>
                <a:cs typeface="Arial"/>
                <a:sym typeface="Arial"/>
              </a:rPr>
              <a:t>   	God has breathed life into all of Scripture. It is useful for </a:t>
            </a:r>
            <a:r>
              <a:rPr sz="2600" b="1" i="1">
                <a:uFill>
                  <a:solidFill/>
                </a:uFill>
                <a:latin typeface="Arial"/>
                <a:ea typeface="Arial"/>
                <a:cs typeface="Arial"/>
                <a:sym typeface="Arial"/>
              </a:rPr>
              <a:t>teaching</a:t>
            </a:r>
            <a:r>
              <a:rPr sz="2600">
                <a:uFill>
                  <a:solidFill/>
                </a:uFill>
                <a:latin typeface="Arial"/>
                <a:ea typeface="Arial"/>
                <a:cs typeface="Arial"/>
                <a:sym typeface="Arial"/>
              </a:rPr>
              <a:t> us what is true. It is useful for </a:t>
            </a:r>
            <a:r>
              <a:rPr sz="2600" b="1" i="1">
                <a:uFill>
                  <a:solidFill/>
                </a:uFill>
                <a:latin typeface="Arial"/>
                <a:ea typeface="Arial"/>
                <a:cs typeface="Arial"/>
                <a:sym typeface="Arial"/>
              </a:rPr>
              <a:t>correcting</a:t>
            </a:r>
            <a:r>
              <a:rPr sz="2600">
                <a:uFill>
                  <a:solidFill/>
                </a:uFill>
                <a:latin typeface="Arial"/>
                <a:ea typeface="Arial"/>
                <a:cs typeface="Arial"/>
                <a:sym typeface="Arial"/>
              </a:rPr>
              <a:t> our mistakes. It is useful for </a:t>
            </a:r>
            <a:r>
              <a:rPr sz="2600" b="1" i="1">
                <a:uFill>
                  <a:solidFill/>
                </a:uFill>
                <a:latin typeface="Arial"/>
                <a:ea typeface="Arial"/>
                <a:cs typeface="Arial"/>
                <a:sym typeface="Arial"/>
              </a:rPr>
              <a:t>making our lives whole</a:t>
            </a:r>
            <a:r>
              <a:rPr sz="2600">
                <a:uFill>
                  <a:solidFill/>
                </a:uFill>
                <a:latin typeface="Arial"/>
                <a:ea typeface="Arial"/>
                <a:cs typeface="Arial"/>
                <a:sym typeface="Arial"/>
              </a:rPr>
              <a:t> again. It is useful for </a:t>
            </a:r>
            <a:r>
              <a:rPr sz="2600" b="1" i="1">
                <a:uFill>
                  <a:solidFill/>
                </a:uFill>
                <a:latin typeface="Arial"/>
                <a:ea typeface="Arial"/>
                <a:cs typeface="Arial"/>
                <a:sym typeface="Arial"/>
              </a:rPr>
              <a:t>training</a:t>
            </a:r>
            <a:r>
              <a:rPr sz="2600">
                <a:uFill>
                  <a:solidFill/>
                </a:uFill>
                <a:latin typeface="Arial"/>
                <a:ea typeface="Arial"/>
                <a:cs typeface="Arial"/>
                <a:sym typeface="Arial"/>
              </a:rPr>
              <a:t> us to do what is right. </a:t>
            </a:r>
          </a:p>
        </p:txBody>
      </p:sp>
      <p:sp>
        <p:nvSpPr>
          <p:cNvPr id="90" name="Shape 90"/>
          <p:cNvSpPr/>
          <p:nvPr/>
        </p:nvSpPr>
        <p:spPr>
          <a:xfrm>
            <a:off x="8846517" y="5321300"/>
            <a:ext cx="627163" cy="4699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000"/>
            </a:lvl1pPr>
          </a:lstStyle>
          <a:p>
            <a:pPr lvl="0">
              <a:defRPr sz="1800">
                <a:solidFill>
                  <a:srgbClr val="000000"/>
                </a:solidFill>
              </a:defRPr>
            </a:pPr>
            <a:r>
              <a:rPr sz="2000">
                <a:solidFill>
                  <a:srgbClr val="3E231A"/>
                </a:solidFill>
              </a:rPr>
              <a:t>NIRV</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4"/>
          <p:cNvGrpSpPr/>
          <p:nvPr/>
        </p:nvGrpSpPr>
        <p:grpSpPr>
          <a:xfrm>
            <a:off x="1041400" y="711200"/>
            <a:ext cx="8077200" cy="3213101"/>
            <a:chOff x="-139700" y="-139700"/>
            <a:chExt cx="8077200" cy="3213100"/>
          </a:xfrm>
        </p:grpSpPr>
        <p:sp>
          <p:nvSpPr>
            <p:cNvPr id="93" name="Shape 93"/>
            <p:cNvSpPr/>
            <p:nvPr/>
          </p:nvSpPr>
          <p:spPr>
            <a:xfrm>
              <a:off x="0" y="0"/>
              <a:ext cx="7797800" cy="2933700"/>
            </a:xfrm>
            <a:prstGeom prst="rect">
              <a:avLst/>
            </a:prstGeom>
            <a:noFill/>
            <a:ln>
              <a:noFill/>
            </a:ln>
            <a:effectLst/>
            <a:extLst>
              <a:ext uri="{C572A759-6A51-4108-AA02-DFA0A04FC94B}">
                <ma14:wrappingTextBoxFlag xmlns:ma14="http://schemas.microsoft.com/office/mac/drawingml/2011/main" val="1"/>
              </a:ext>
            </a:extLst>
          </p:spPr>
          <p:txBody>
            <a:bodyPr wrap="square" lIns="114300" tIns="114300" rIns="114300" bIns="114300" numCol="1" anchor="t">
              <a:spAutoFit/>
            </a:bodyPr>
            <a:lstStyle/>
            <a:p>
              <a:pPr lvl="0" algn="l">
                <a:lnSpc>
                  <a:spcPct val="80000"/>
                </a:lnSpc>
                <a:defRPr sz="1800">
                  <a:solidFill>
                    <a:srgbClr val="000000"/>
                  </a:solidFill>
                </a:defRPr>
              </a:pPr>
              <a:r>
                <a:rPr sz="4000" spc="-39">
                  <a:solidFill>
                    <a:srgbClr val="3E231A"/>
                  </a:solidFill>
                </a:rPr>
                <a:t>The bible becomes God’s word </a:t>
              </a:r>
              <a:r>
                <a:rPr sz="4000" u="sng" spc="-39">
                  <a:solidFill>
                    <a:srgbClr val="3E231A"/>
                  </a:solidFill>
                </a:rPr>
                <a:t>to us</a:t>
              </a:r>
              <a:r>
                <a:rPr sz="4000" spc="-39">
                  <a:solidFill>
                    <a:srgbClr val="3E231A"/>
                  </a:solidFill>
                </a:rPr>
                <a:t> when the Spirit of God makes it alive - it becomes a life-giving, personal word.</a:t>
              </a:r>
            </a:p>
          </p:txBody>
        </p:sp>
        <p:pic>
          <p:nvPicPr>
            <p:cNvPr id="92" name="Picture 91"/>
            <p:cNvPicPr/>
            <p:nvPr/>
          </p:nvPicPr>
          <p:blipFill>
            <a:blip r:embed="rId2">
              <a:extLst/>
            </a:blip>
            <a:stretch>
              <a:fillRect/>
            </a:stretch>
          </p:blipFill>
          <p:spPr>
            <a:xfrm>
              <a:off x="-139700" y="-139700"/>
              <a:ext cx="8077200" cy="3213101"/>
            </a:xfrm>
            <a:prstGeom prst="rect">
              <a:avLst/>
            </a:prstGeom>
            <a:effectLst/>
          </p:spPr>
        </p:pic>
      </p:grpSp>
      <p:sp>
        <p:nvSpPr>
          <p:cNvPr id="95" name="Shape 95"/>
          <p:cNvSpPr/>
          <p:nvPr/>
        </p:nvSpPr>
        <p:spPr>
          <a:xfrm>
            <a:off x="1358900" y="4546600"/>
            <a:ext cx="7696200" cy="2133600"/>
          </a:xfrm>
          <a:prstGeom prst="rect">
            <a:avLst/>
          </a:prstGeom>
          <a:ln w="12700">
            <a:miter lim="400000"/>
          </a:ln>
          <a:effectLst>
            <a:outerShdw blurRad="88900" dist="101600" dir="2700000" rotWithShape="0">
              <a:srgbClr val="000000">
                <a:alpha val="58000"/>
              </a:srgbClr>
            </a:outerShdw>
          </a:effectLst>
          <a:extLst>
            <a:ext uri="{C572A759-6A51-4108-AA02-DFA0A04FC94B}">
              <ma14:wrappingTextBoxFlag xmlns:ma14="http://schemas.microsoft.com/office/mac/drawingml/2011/main" val="1"/>
            </a:ext>
          </a:extLst>
        </p:spPr>
        <p:txBody>
          <a:bodyPr lIns="38100" tIns="38100" rIns="38100" bIns="38100" anchor="ctr">
            <a:spAutoFit/>
          </a:bodyPr>
          <a:lstStyle>
            <a:lvl1pPr algn="l">
              <a:lnSpc>
                <a:spcPct val="80000"/>
              </a:lnSpc>
              <a:defRPr sz="4000"/>
            </a:lvl1pPr>
          </a:lstStyle>
          <a:p>
            <a:pPr lvl="0">
              <a:defRPr sz="1800">
                <a:solidFill>
                  <a:srgbClr val="000000"/>
                </a:solidFill>
              </a:defRPr>
            </a:pPr>
            <a:r>
              <a:rPr sz="4000">
                <a:solidFill>
                  <a:srgbClr val="3E231A"/>
                </a:solidFill>
              </a:rPr>
              <a:t>God desires not only to teach us through Scripture, but also to meet us there.</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95"/>
                                        </p:tgtEl>
                                        <p:attrNameLst>
                                          <p:attrName>style.visibility</p:attrName>
                                        </p:attrNameLst>
                                      </p:cBhvr>
                                      <p:to>
                                        <p:strVal val="visible"/>
                                      </p:to>
                                    </p:set>
                                    <p:animEffect transition="in" filter="dissolve">
                                      <p:cBhvr>
                                        <p:cTn id="7" dur="1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 name="Group 99"/>
          <p:cNvGrpSpPr/>
          <p:nvPr/>
        </p:nvGrpSpPr>
        <p:grpSpPr>
          <a:xfrm>
            <a:off x="673100" y="596900"/>
            <a:ext cx="8724900" cy="1676400"/>
            <a:chOff x="-139700" y="-139700"/>
            <a:chExt cx="8724900" cy="1676400"/>
          </a:xfrm>
        </p:grpSpPr>
        <p:sp>
          <p:nvSpPr>
            <p:cNvPr id="98" name="Shape 98"/>
            <p:cNvSpPr/>
            <p:nvPr/>
          </p:nvSpPr>
          <p:spPr>
            <a:xfrm>
              <a:off x="0" y="0"/>
              <a:ext cx="8445500" cy="1397000"/>
            </a:xfrm>
            <a:prstGeom prst="rect">
              <a:avLst/>
            </a:prstGeom>
            <a:noFill/>
            <a:ln>
              <a:noFill/>
            </a:ln>
            <a:effectLst/>
            <a:extLst>
              <a:ext uri="{C572A759-6A51-4108-AA02-DFA0A04FC94B}">
                <ma14:wrappingTextBoxFlag xmlns:ma14="http://schemas.microsoft.com/office/mac/drawingml/2011/main" val="1"/>
              </a:ext>
            </a:extLst>
          </p:spPr>
          <p:txBody>
            <a:bodyPr wrap="square" lIns="25400" tIns="25400" rIns="25400" bIns="25400" numCol="1" anchor="t">
              <a:spAutoFit/>
            </a:bodyPr>
            <a:lstStyle/>
            <a:p>
              <a:pPr lvl="0">
                <a:lnSpc>
                  <a:spcPct val="70000"/>
                </a:lnSpc>
                <a:defRPr sz="1800">
                  <a:solidFill>
                    <a:srgbClr val="000000"/>
                  </a:solidFill>
                </a:defRPr>
              </a:pPr>
              <a:r>
                <a:rPr sz="3900">
                  <a:solidFill>
                    <a:srgbClr val="3E231A"/>
                  </a:solidFill>
                  <a:latin typeface="Matura MT Script Capitals"/>
                  <a:ea typeface="Matura MT Script Capitals"/>
                  <a:cs typeface="Matura MT Script Capitals"/>
                  <a:sym typeface="Matura MT Script Capitals"/>
                </a:rPr>
                <a:t>Lectio Divina</a:t>
              </a:r>
              <a:r>
                <a:rPr sz="3900">
                  <a:solidFill>
                    <a:srgbClr val="3E231A"/>
                  </a:solidFill>
                </a:rPr>
                <a:t> is a prayerful way of reading... from the heart.</a:t>
              </a:r>
            </a:p>
          </p:txBody>
        </p:sp>
        <p:pic>
          <p:nvPicPr>
            <p:cNvPr id="97" name="Picture 96"/>
            <p:cNvPicPr/>
            <p:nvPr/>
          </p:nvPicPr>
          <p:blipFill>
            <a:blip r:embed="rId2">
              <a:extLst/>
            </a:blip>
            <a:stretch>
              <a:fillRect/>
            </a:stretch>
          </p:blipFill>
          <p:spPr>
            <a:xfrm>
              <a:off x="-139700" y="-139700"/>
              <a:ext cx="8724900" cy="1676400"/>
            </a:xfrm>
            <a:prstGeom prst="rect">
              <a:avLst/>
            </a:prstGeom>
            <a:effectLst/>
          </p:spPr>
        </p:pic>
      </p:grpSp>
      <p:sp>
        <p:nvSpPr>
          <p:cNvPr id="100" name="Shape 100"/>
          <p:cNvSpPr/>
          <p:nvPr/>
        </p:nvSpPr>
        <p:spPr>
          <a:xfrm>
            <a:off x="863600" y="2362200"/>
            <a:ext cx="8521700" cy="4813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254000" lvl="0" indent="-254000" algn="l">
              <a:lnSpc>
                <a:spcPct val="84000"/>
              </a:lnSpc>
              <a:spcBef>
                <a:spcPts val="600"/>
              </a:spcBef>
              <a:buSzPct val="70000"/>
              <a:buBlip>
                <a:blip r:embed="rId3"/>
              </a:buBlip>
              <a:defRPr sz="1800">
                <a:solidFill>
                  <a:srgbClr val="000000"/>
                </a:solidFill>
              </a:defRPr>
            </a:pPr>
            <a:r>
              <a:rPr sz="2800" b="1">
                <a:latin typeface="Gill Sans MT"/>
                <a:ea typeface="Gill Sans MT"/>
                <a:cs typeface="Gill Sans MT"/>
                <a:sym typeface="Gill Sans MT"/>
              </a:rPr>
              <a:t>Reading</a:t>
            </a:r>
            <a:r>
              <a:rPr sz="2800">
                <a:latin typeface="Gill Sans MT"/>
                <a:ea typeface="Gill Sans MT"/>
                <a:cs typeface="Gill Sans MT"/>
                <a:sym typeface="Gill Sans MT"/>
              </a:rPr>
              <a:t> (</a:t>
            </a:r>
            <a:r>
              <a:rPr sz="2800" i="1">
                <a:latin typeface="Gill Sans MT"/>
                <a:ea typeface="Gill Sans MT"/>
                <a:cs typeface="Gill Sans MT"/>
                <a:sym typeface="Gill Sans MT"/>
              </a:rPr>
              <a:t>lectio</a:t>
            </a:r>
            <a:r>
              <a:rPr sz="2800">
                <a:latin typeface="Gill Sans MT"/>
                <a:ea typeface="Gill Sans MT"/>
                <a:cs typeface="Gill Sans MT"/>
                <a:sym typeface="Gill Sans MT"/>
              </a:rPr>
              <a:t>). We begin with the slow, prayerful, and attentive reading of the passage.</a:t>
            </a:r>
          </a:p>
          <a:p>
            <a:pPr marL="254000" lvl="0" indent="-254000" algn="l">
              <a:lnSpc>
                <a:spcPct val="84000"/>
              </a:lnSpc>
              <a:spcBef>
                <a:spcPts val="600"/>
              </a:spcBef>
              <a:buSzPct val="70000"/>
              <a:buBlip>
                <a:blip r:embed="rId3"/>
              </a:buBlip>
              <a:defRPr sz="1800">
                <a:solidFill>
                  <a:srgbClr val="000000"/>
                </a:solidFill>
              </a:defRPr>
            </a:pPr>
            <a:r>
              <a:rPr sz="2800" b="1">
                <a:latin typeface="Gill Sans MT"/>
                <a:ea typeface="Gill Sans MT"/>
                <a:cs typeface="Gill Sans MT"/>
                <a:sym typeface="Gill Sans MT"/>
              </a:rPr>
              <a:t>Reflecting</a:t>
            </a:r>
            <a:r>
              <a:rPr sz="2800">
                <a:latin typeface="Gill Sans MT"/>
                <a:ea typeface="Gill Sans MT"/>
                <a:cs typeface="Gill Sans MT"/>
                <a:sym typeface="Gill Sans MT"/>
              </a:rPr>
              <a:t> (</a:t>
            </a:r>
            <a:r>
              <a:rPr sz="2800" i="1">
                <a:latin typeface="Gill Sans MT"/>
                <a:ea typeface="Gill Sans MT"/>
                <a:cs typeface="Gill Sans MT"/>
                <a:sym typeface="Gill Sans MT"/>
              </a:rPr>
              <a:t>meditatio</a:t>
            </a:r>
            <a:r>
              <a:rPr sz="2800">
                <a:latin typeface="Gill Sans MT"/>
                <a:ea typeface="Gill Sans MT"/>
                <a:cs typeface="Gill Sans MT"/>
                <a:sym typeface="Gill Sans MT"/>
              </a:rPr>
              <a:t>). At some point in our reading, some phrase, sentence, or idea might “catch” in our thoughts. We pause and allow the words to settle in our spirits.</a:t>
            </a:r>
          </a:p>
          <a:p>
            <a:pPr marL="254000" lvl="0" indent="-254000" algn="l">
              <a:lnSpc>
                <a:spcPct val="84000"/>
              </a:lnSpc>
              <a:spcBef>
                <a:spcPts val="600"/>
              </a:spcBef>
              <a:buSzPct val="70000"/>
              <a:buBlip>
                <a:blip r:embed="rId3"/>
              </a:buBlip>
              <a:defRPr sz="1800">
                <a:solidFill>
                  <a:srgbClr val="000000"/>
                </a:solidFill>
              </a:defRPr>
            </a:pPr>
            <a:r>
              <a:rPr sz="2800" b="1">
                <a:latin typeface="Gill Sans MT"/>
                <a:ea typeface="Gill Sans MT"/>
                <a:cs typeface="Gill Sans MT"/>
                <a:sym typeface="Gill Sans MT"/>
              </a:rPr>
              <a:t>Responding</a:t>
            </a:r>
            <a:r>
              <a:rPr sz="2800">
                <a:latin typeface="Gill Sans MT"/>
                <a:ea typeface="Gill Sans MT"/>
                <a:cs typeface="Gill Sans MT"/>
                <a:sym typeface="Gill Sans MT"/>
              </a:rPr>
              <a:t> (</a:t>
            </a:r>
            <a:r>
              <a:rPr sz="2800" i="1">
                <a:latin typeface="Gill Sans MT"/>
                <a:ea typeface="Gill Sans MT"/>
                <a:cs typeface="Gill Sans MT"/>
                <a:sym typeface="Gill Sans MT"/>
              </a:rPr>
              <a:t>oratio</a:t>
            </a:r>
            <a:r>
              <a:rPr sz="2800">
                <a:latin typeface="Gill Sans MT"/>
                <a:ea typeface="Gill Sans MT"/>
                <a:cs typeface="Gill Sans MT"/>
                <a:sym typeface="Gill Sans MT"/>
              </a:rPr>
              <a:t>). Our meditation on Scripture will often naturally develop into prayer - we pour out our hearts to God.</a:t>
            </a:r>
          </a:p>
          <a:p>
            <a:pPr marL="254000" lvl="0" indent="-254000" algn="l">
              <a:lnSpc>
                <a:spcPct val="84000"/>
              </a:lnSpc>
              <a:spcBef>
                <a:spcPts val="600"/>
              </a:spcBef>
              <a:buSzPct val="70000"/>
              <a:buBlip>
                <a:blip r:embed="rId3"/>
              </a:buBlip>
              <a:defRPr sz="1800">
                <a:solidFill>
                  <a:srgbClr val="000000"/>
                </a:solidFill>
              </a:defRPr>
            </a:pPr>
            <a:r>
              <a:rPr sz="2800" b="1">
                <a:latin typeface="Gill Sans MT"/>
                <a:ea typeface="Gill Sans MT"/>
                <a:cs typeface="Gill Sans MT"/>
                <a:sym typeface="Gill Sans MT"/>
              </a:rPr>
              <a:t>Resting</a:t>
            </a:r>
            <a:r>
              <a:rPr sz="2800">
                <a:latin typeface="Gill Sans MT"/>
                <a:ea typeface="Gill Sans MT"/>
                <a:cs typeface="Gill Sans MT"/>
                <a:sym typeface="Gill Sans MT"/>
              </a:rPr>
              <a:t> (</a:t>
            </a:r>
            <a:r>
              <a:rPr sz="2800" i="1">
                <a:latin typeface="Gill Sans MT"/>
                <a:ea typeface="Gill Sans MT"/>
                <a:cs typeface="Gill Sans MT"/>
                <a:sym typeface="Gill Sans MT"/>
              </a:rPr>
              <a:t>contemplatio</a:t>
            </a:r>
            <a:r>
              <a:rPr sz="2800">
                <a:latin typeface="Gill Sans MT"/>
                <a:ea typeface="Gill Sans MT"/>
                <a:cs typeface="Gill Sans MT"/>
                <a:sym typeface="Gill Sans MT"/>
              </a:rPr>
              <a:t>). Finally, having been ushered into the Divine Presence, and </a:t>
            </a:r>
            <a:r>
              <a:rPr sz="2800" i="1">
                <a:latin typeface="Gill Sans MT"/>
                <a:ea typeface="Gill Sans MT"/>
                <a:cs typeface="Gill Sans MT"/>
                <a:sym typeface="Gill Sans MT"/>
              </a:rPr>
              <a:t>having shared our hearts with him</a:t>
            </a:r>
            <a:r>
              <a:rPr sz="2800">
                <a:latin typeface="Gill Sans MT"/>
                <a:ea typeface="Gill Sans MT"/>
                <a:cs typeface="Gill Sans MT"/>
                <a:sym typeface="Gill Sans MT"/>
              </a:rPr>
              <a:t>, we fall into easy silence, giving space for God to be present to us.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100">
                                            <p:bg/>
                                          </p:spTgt>
                                        </p:tgtEl>
                                        <p:attrNameLst>
                                          <p:attrName>style.visibility</p:attrName>
                                        </p:attrNameLst>
                                      </p:cBhvr>
                                      <p:to>
                                        <p:strVal val="visible"/>
                                      </p:to>
                                    </p:set>
                                    <p:animEffect transition="in" filter="dissolve">
                                      <p:cBhvr>
                                        <p:cTn id="7" dur="1000"/>
                                        <p:tgtEl>
                                          <p:spTgt spid="100">
                                            <p:bg/>
                                          </p:spTgt>
                                        </p:tgtEl>
                                      </p:cBhvr>
                                    </p:animEffect>
                                  </p:childTnLst>
                                </p:cTn>
                              </p:par>
                              <p:par>
                                <p:cTn id="8" presetID="9" presetClass="entr" presetSubtype="0" fill="hold" grpId="1">
                                  <p:stCondLst>
                                    <p:cond delay="0"/>
                                  </p:stCondLst>
                                  <p:iterate>
                                    <p:tmAbs val="0"/>
                                  </p:iterate>
                                  <p:childTnLst>
                                    <p:set>
                                      <p:cBhvr>
                                        <p:cTn id="9" fill="hold"/>
                                        <p:tgtEl>
                                          <p:spTgt spid="100">
                                            <p:txEl>
                                              <p:pRg st="0" end="0"/>
                                            </p:txEl>
                                          </p:spTgt>
                                        </p:tgtEl>
                                        <p:attrNameLst>
                                          <p:attrName>style.visibility</p:attrName>
                                        </p:attrNameLst>
                                      </p:cBhvr>
                                      <p:to>
                                        <p:strVal val="visible"/>
                                      </p:to>
                                    </p:set>
                                    <p:animEffect transition="in" filter="dissolve">
                                      <p:cBhvr>
                                        <p:cTn id="10" dur="1000"/>
                                        <p:tgtEl>
                                          <p:spTgt spid="10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1" nodeType="clickEffect">
                                  <p:stCondLst>
                                    <p:cond delay="0"/>
                                  </p:stCondLst>
                                  <p:iterate>
                                    <p:tmAbs val="0"/>
                                  </p:iterate>
                                  <p:childTnLst>
                                    <p:set>
                                      <p:cBhvr>
                                        <p:cTn id="14" fill="hold"/>
                                        <p:tgtEl>
                                          <p:spTgt spid="100">
                                            <p:txEl>
                                              <p:pRg st="1" end="1"/>
                                            </p:txEl>
                                          </p:spTgt>
                                        </p:tgtEl>
                                        <p:attrNameLst>
                                          <p:attrName>style.visibility</p:attrName>
                                        </p:attrNameLst>
                                      </p:cBhvr>
                                      <p:to>
                                        <p:strVal val="visible"/>
                                      </p:to>
                                    </p:set>
                                    <p:animEffect transition="in" filter="dissolve">
                                      <p:cBhvr>
                                        <p:cTn id="15" dur="1000"/>
                                        <p:tgtEl>
                                          <p:spTgt spid="10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1" nodeType="clickEffect">
                                  <p:stCondLst>
                                    <p:cond delay="0"/>
                                  </p:stCondLst>
                                  <p:iterate>
                                    <p:tmAbs val="0"/>
                                  </p:iterate>
                                  <p:childTnLst>
                                    <p:set>
                                      <p:cBhvr>
                                        <p:cTn id="19" fill="hold"/>
                                        <p:tgtEl>
                                          <p:spTgt spid="100">
                                            <p:txEl>
                                              <p:pRg st="2" end="2"/>
                                            </p:txEl>
                                          </p:spTgt>
                                        </p:tgtEl>
                                        <p:attrNameLst>
                                          <p:attrName>style.visibility</p:attrName>
                                        </p:attrNameLst>
                                      </p:cBhvr>
                                      <p:to>
                                        <p:strVal val="visible"/>
                                      </p:to>
                                    </p:set>
                                    <p:animEffect transition="in" filter="dissolve">
                                      <p:cBhvr>
                                        <p:cTn id="20" dur="1000"/>
                                        <p:tgtEl>
                                          <p:spTgt spid="10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1" nodeType="clickEffect">
                                  <p:stCondLst>
                                    <p:cond delay="0"/>
                                  </p:stCondLst>
                                  <p:iterate>
                                    <p:tmAbs val="0"/>
                                  </p:iterate>
                                  <p:childTnLst>
                                    <p:set>
                                      <p:cBhvr>
                                        <p:cTn id="24" fill="hold"/>
                                        <p:tgtEl>
                                          <p:spTgt spid="100">
                                            <p:txEl>
                                              <p:pRg st="3" end="3"/>
                                            </p:txEl>
                                          </p:spTgt>
                                        </p:tgtEl>
                                        <p:attrNameLst>
                                          <p:attrName>style.visibility</p:attrName>
                                        </p:attrNameLst>
                                      </p:cBhvr>
                                      <p:to>
                                        <p:strVal val="visible"/>
                                      </p:to>
                                    </p:set>
                                    <p:animEffect transition="in" filter="dissolve">
                                      <p:cBhvr>
                                        <p:cTn id="25" dur="1000"/>
                                        <p:tgtEl>
                                          <p:spTgt spid="10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1" build="p" bldLvl="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droppedImage.tiff"/>
          <p:cNvPicPr/>
          <p:nvPr/>
        </p:nvPicPr>
        <p:blipFill>
          <a:blip r:embed="rId2">
            <a:extLst/>
          </a:blip>
          <a:stretch>
            <a:fillRect/>
          </a:stretch>
        </p:blipFill>
        <p:spPr>
          <a:xfrm>
            <a:off x="6891972" y="3340100"/>
            <a:ext cx="2455228" cy="2654301"/>
          </a:xfrm>
          <a:prstGeom prst="rect">
            <a:avLst/>
          </a:prstGeom>
          <a:ln w="12700">
            <a:miter lim="400000"/>
          </a:ln>
        </p:spPr>
      </p:pic>
      <p:sp>
        <p:nvSpPr>
          <p:cNvPr id="103" name="Shape 103"/>
          <p:cNvSpPr/>
          <p:nvPr/>
        </p:nvSpPr>
        <p:spPr>
          <a:xfrm>
            <a:off x="1003300" y="469900"/>
            <a:ext cx="8369300" cy="1625600"/>
          </a:xfrm>
          <a:prstGeom prst="rect">
            <a:avLst/>
          </a:prstGeom>
          <a:ln w="12700">
            <a:miter lim="400000"/>
          </a:ln>
          <a:effectLst>
            <a:outerShdw blurRad="88900" dist="114300" dir="2700000" rotWithShape="0">
              <a:srgbClr val="000000">
                <a:alpha val="58000"/>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algn="l">
              <a:lnSpc>
                <a:spcPct val="90000"/>
              </a:lnSpc>
              <a:defRPr sz="4200"/>
            </a:lvl1pPr>
          </a:lstStyle>
          <a:p>
            <a:pPr lvl="0">
              <a:defRPr sz="1800">
                <a:solidFill>
                  <a:srgbClr val="000000"/>
                </a:solidFill>
              </a:defRPr>
            </a:pPr>
            <a:r>
              <a:rPr sz="4200">
                <a:solidFill>
                  <a:srgbClr val="3E231A"/>
                </a:solidFill>
              </a:rPr>
              <a:t>When we fool ourselves into believing a lie...</a:t>
            </a:r>
          </a:p>
        </p:txBody>
      </p:sp>
      <p:sp>
        <p:nvSpPr>
          <p:cNvPr id="104" name="Shape 104"/>
          <p:cNvSpPr/>
          <p:nvPr/>
        </p:nvSpPr>
        <p:spPr>
          <a:xfrm>
            <a:off x="1003300" y="5041900"/>
            <a:ext cx="8369300" cy="787400"/>
          </a:xfrm>
          <a:prstGeom prst="rect">
            <a:avLst/>
          </a:prstGeom>
          <a:ln w="12700">
            <a:miter lim="400000"/>
          </a:ln>
          <a:effectLst>
            <a:outerShdw blurRad="88900" dist="114300" dir="2700000" rotWithShape="0">
              <a:srgbClr val="000000">
                <a:alpha val="58000"/>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algn="l"/>
          </a:lstStyle>
          <a:p>
            <a:pPr lvl="0">
              <a:defRPr sz="1800">
                <a:solidFill>
                  <a:srgbClr val="000000"/>
                </a:solidFill>
              </a:defRPr>
            </a:pPr>
            <a:r>
              <a:rPr sz="3600">
                <a:solidFill>
                  <a:srgbClr val="3E231A"/>
                </a:solidFill>
              </a:rPr>
              <a:t>I’m not stealing... I’m just...</a:t>
            </a:r>
          </a:p>
        </p:txBody>
      </p:sp>
      <p:sp>
        <p:nvSpPr>
          <p:cNvPr id="105" name="Shape 105"/>
          <p:cNvSpPr/>
          <p:nvPr/>
        </p:nvSpPr>
        <p:spPr>
          <a:xfrm>
            <a:off x="876300" y="2233835"/>
            <a:ext cx="7785100" cy="184423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lvl="0"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2400" u="sng">
                <a:uFill>
                  <a:solidFill/>
                </a:uFill>
                <a:latin typeface="Arial"/>
                <a:ea typeface="Arial"/>
                <a:cs typeface="Arial"/>
                <a:sym typeface="Arial"/>
              </a:rPr>
              <a:t>2 Tim. 4:3</a:t>
            </a:r>
            <a:r>
              <a:rPr sz="2400">
                <a:uFill>
                  <a:solidFill/>
                </a:uFill>
                <a:latin typeface="Arial"/>
                <a:ea typeface="Arial"/>
                <a:cs typeface="Arial"/>
                <a:sym typeface="Arial"/>
              </a:rPr>
              <a:t> The time is coming when people won’t listen to good teaching. Instead, they will look for teachers who will please them by telling them only what they are itching to hear.  </a:t>
            </a:r>
            <a:r>
              <a:rPr sz="2400" u="sng">
                <a:uFill>
                  <a:solidFill/>
                </a:uFill>
                <a:latin typeface="Arial"/>
                <a:ea typeface="Arial"/>
                <a:cs typeface="Arial"/>
                <a:sym typeface="Arial"/>
              </a:rPr>
              <a:t>4</a:t>
            </a:r>
            <a:r>
              <a:rPr sz="2400">
                <a:uFill>
                  <a:solidFill/>
                </a:uFill>
                <a:latin typeface="Arial"/>
                <a:ea typeface="Arial"/>
                <a:cs typeface="Arial"/>
                <a:sym typeface="Arial"/>
              </a:rPr>
              <a:t> They will turn from the truth and eagerly listen to senseless stories.</a:t>
            </a:r>
          </a:p>
        </p:txBody>
      </p:sp>
      <p:sp>
        <p:nvSpPr>
          <p:cNvPr id="106" name="Shape 106"/>
          <p:cNvSpPr/>
          <p:nvPr/>
        </p:nvSpPr>
        <p:spPr>
          <a:xfrm>
            <a:off x="4114800" y="6057900"/>
            <a:ext cx="5397500" cy="787400"/>
          </a:xfrm>
          <a:prstGeom prst="rect">
            <a:avLst/>
          </a:prstGeom>
          <a:ln w="12700">
            <a:miter lim="400000"/>
          </a:ln>
          <a:effectLst>
            <a:outerShdw blurRad="88900" dist="114300" dir="2700000" rotWithShape="0">
              <a:srgbClr val="000000">
                <a:alpha val="58000"/>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algn="l"/>
          </a:lstStyle>
          <a:p>
            <a:pPr lvl="0">
              <a:defRPr sz="1800">
                <a:solidFill>
                  <a:srgbClr val="000000"/>
                </a:solidFill>
              </a:defRPr>
            </a:pPr>
            <a:r>
              <a:rPr sz="3600">
                <a:solidFill>
                  <a:srgbClr val="3E231A"/>
                </a:solidFill>
              </a:rPr>
              <a:t>“borrowing permanently!”</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1" nodeType="afterEffect">
                                  <p:stCondLst>
                                    <p:cond delay="0"/>
                                  </p:stCondLst>
                                  <p:iterate>
                                    <p:tmAbs val="0"/>
                                  </p:iterate>
                                  <p:childTnLst>
                                    <p:set>
                                      <p:cBhvr>
                                        <p:cTn id="6" fill="hold"/>
                                        <p:tgtEl>
                                          <p:spTgt spid="105"/>
                                        </p:tgtEl>
                                        <p:attrNameLst>
                                          <p:attrName>style.visibility</p:attrName>
                                        </p:attrNameLst>
                                      </p:cBhvr>
                                      <p:to>
                                        <p:strVal val="visible"/>
                                      </p:to>
                                    </p:set>
                                    <p:animEffect transition="in" filter="dissolve">
                                      <p:cBhvr>
                                        <p:cTn id="7" dur="1000"/>
                                        <p:tgtEl>
                                          <p:spTgt spid="105"/>
                                        </p:tgtEl>
                                      </p:cBhvr>
                                    </p:animEffect>
                                  </p:childTnLst>
                                </p:cTn>
                              </p:par>
                            </p:childTnLst>
                          </p:cTn>
                        </p:par>
                        <p:par>
                          <p:cTn id="8" fill="hold">
                            <p:stCondLst>
                              <p:cond delay="1000"/>
                            </p:stCondLst>
                            <p:childTnLst>
                              <p:par>
                                <p:cTn id="9" presetID="10" presetClass="entr" presetSubtype="0" fill="hold" grpId="2" nodeType="afterEffect">
                                  <p:stCondLst>
                                    <p:cond delay="0"/>
                                  </p:stCondLst>
                                  <p:iterate>
                                    <p:tmAbs val="0"/>
                                  </p:iterate>
                                  <p:childTnLst>
                                    <p:set>
                                      <p:cBhvr>
                                        <p:cTn id="10" fill="hold"/>
                                        <p:tgtEl>
                                          <p:spTgt spid="102"/>
                                        </p:tgtEl>
                                        <p:attrNameLst>
                                          <p:attrName>style.visibility</p:attrName>
                                        </p:attrNameLst>
                                      </p:cBhvr>
                                      <p:to>
                                        <p:strVal val="visible"/>
                                      </p:to>
                                    </p:set>
                                    <p:animEffect transition="in" filter="fade">
                                      <p:cBhvr>
                                        <p:cTn id="11" dur="1000"/>
                                        <p:tgtEl>
                                          <p:spTgt spid="10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3" nodeType="clickEffect">
                                  <p:stCondLst>
                                    <p:cond delay="0"/>
                                  </p:stCondLst>
                                  <p:iterate>
                                    <p:tmAbs val="0"/>
                                  </p:iterate>
                                  <p:childTnLst>
                                    <p:set>
                                      <p:cBhvr>
                                        <p:cTn id="15" fill="hold"/>
                                        <p:tgtEl>
                                          <p:spTgt spid="104"/>
                                        </p:tgtEl>
                                        <p:attrNameLst>
                                          <p:attrName>style.visibility</p:attrName>
                                        </p:attrNameLst>
                                      </p:cBhvr>
                                      <p:to>
                                        <p:strVal val="visible"/>
                                      </p:to>
                                    </p:set>
                                    <p:animEffect transition="in" filter="dissolve">
                                      <p:cBhvr>
                                        <p:cTn id="16" dur="1000"/>
                                        <p:tgtEl>
                                          <p:spTgt spid="10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4" nodeType="clickEffect">
                                  <p:stCondLst>
                                    <p:cond delay="0"/>
                                  </p:stCondLst>
                                  <p:iterate>
                                    <p:tmAbs val="0"/>
                                  </p:iterate>
                                  <p:childTnLst>
                                    <p:set>
                                      <p:cBhvr>
                                        <p:cTn id="20" fill="hold"/>
                                        <p:tgtEl>
                                          <p:spTgt spid="106"/>
                                        </p:tgtEl>
                                        <p:attrNameLst>
                                          <p:attrName>style.visibility</p:attrName>
                                        </p:attrNameLst>
                                      </p:cBhvr>
                                      <p:to>
                                        <p:strVal val="visible"/>
                                      </p:to>
                                    </p:set>
                                    <p:animEffect transition="in" filter="dissolve">
                                      <p:cBhvr>
                                        <p:cTn id="21" dur="1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2" animBg="1" advAuto="0"/>
      <p:bldP spid="104" grpId="3" animBg="1" advAuto="0"/>
      <p:bldP spid="105" grpId="1" animBg="1" advAuto="0"/>
      <p:bldP spid="106" grpId="4"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p:nvPr/>
        </p:nvSpPr>
        <p:spPr>
          <a:xfrm>
            <a:off x="1368648" y="3670300"/>
            <a:ext cx="7950201" cy="1625600"/>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algn="l">
              <a:defRPr sz="3900"/>
            </a:lvl1pPr>
          </a:lstStyle>
          <a:p>
            <a:pPr lvl="0">
              <a:defRPr sz="1800">
                <a:solidFill>
                  <a:srgbClr val="000000"/>
                </a:solidFill>
              </a:defRPr>
            </a:pPr>
            <a:r>
              <a:rPr sz="3900">
                <a:solidFill>
                  <a:srgbClr val="3E231A"/>
                </a:solidFill>
              </a:rPr>
              <a:t>God’s will for us will not contradict what he has revealed in the Bible.</a:t>
            </a:r>
          </a:p>
        </p:txBody>
      </p:sp>
      <p:sp>
        <p:nvSpPr>
          <p:cNvPr id="109" name="Shape 109"/>
          <p:cNvSpPr/>
          <p:nvPr/>
        </p:nvSpPr>
        <p:spPr>
          <a:xfrm>
            <a:off x="769441" y="1162050"/>
            <a:ext cx="8597901" cy="148862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228600" lvl="0" algn="l">
              <a:defRPr sz="1800">
                <a:solidFill>
                  <a:srgbClr val="000000"/>
                </a:solidFill>
              </a:defRPr>
            </a:pPr>
            <a:r>
              <a:rPr sz="2400">
                <a:uFill>
                  <a:solidFill/>
                </a:uFill>
                <a:latin typeface="Arial"/>
                <a:ea typeface="Arial"/>
                <a:cs typeface="Arial"/>
                <a:sym typeface="Arial"/>
              </a:rPr>
              <a:t> 	Jesus said, “‘Do not commit murder. Do not commit adultery. Do not steal. Do not give false witness.  </a:t>
            </a:r>
            <a:r>
              <a:rPr sz="2400" u="sng">
                <a:uFill>
                  <a:solidFill/>
                </a:uFill>
                <a:latin typeface="Arial"/>
                <a:ea typeface="Arial"/>
                <a:cs typeface="Arial"/>
                <a:sym typeface="Arial"/>
              </a:rPr>
              <a:t>19</a:t>
            </a:r>
            <a:r>
              <a:rPr sz="2400">
                <a:uFill>
                  <a:solidFill/>
                </a:uFill>
                <a:latin typeface="Arial"/>
                <a:ea typeface="Arial"/>
                <a:cs typeface="Arial"/>
                <a:sym typeface="Arial"/>
              </a:rPr>
              <a:t> Honor your father and mother.’ And ‘love your neighbor as you love yourself.’” </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108"/>
                                        </p:tgtEl>
                                        <p:attrNameLst>
                                          <p:attrName>style.visibility</p:attrName>
                                        </p:attrNameLst>
                                      </p:cBhvr>
                                      <p:to>
                                        <p:strVal val="visible"/>
                                      </p:to>
                                    </p:set>
                                    <p:animEffect transition="in" filter="dissolve">
                                      <p:cBhvr>
                                        <p:cTn id="7" dur="1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p:nvPr/>
        </p:nvSpPr>
        <p:spPr>
          <a:xfrm>
            <a:off x="784448" y="711200"/>
            <a:ext cx="8356601" cy="1905000"/>
          </a:xfrm>
          <a:prstGeom prst="rect">
            <a:avLst/>
          </a:prstGeom>
          <a:ln w="12700">
            <a:miter lim="400000"/>
          </a:ln>
          <a:effectLst>
            <a:outerShdw blurRad="88900" dist="101600" dir="2700000" rotWithShape="0">
              <a:srgbClr val="000000">
                <a:alpha val="58000"/>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algn="l">
              <a:defRPr sz="4700"/>
            </a:lvl1pPr>
          </a:lstStyle>
          <a:p>
            <a:pPr lvl="0">
              <a:defRPr sz="1800">
                <a:solidFill>
                  <a:srgbClr val="000000"/>
                </a:solidFill>
              </a:defRPr>
            </a:pPr>
            <a:r>
              <a:rPr sz="4700">
                <a:solidFill>
                  <a:srgbClr val="3E231A"/>
                </a:solidFill>
              </a:rPr>
              <a:t>So how do we approach the Bible?</a:t>
            </a:r>
          </a:p>
        </p:txBody>
      </p:sp>
      <p:sp>
        <p:nvSpPr>
          <p:cNvPr id="112" name="Shape 112"/>
          <p:cNvSpPr/>
          <p:nvPr/>
        </p:nvSpPr>
        <p:spPr>
          <a:xfrm>
            <a:off x="1905000" y="2603500"/>
            <a:ext cx="6350000" cy="2717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38100" lvl="0" indent="-25400" algn="l">
              <a:lnSpc>
                <a:spcPct val="90000"/>
              </a:lnSpc>
              <a:buSzPct val="56000"/>
              <a:buBlip>
                <a:blip r:embed="rId2"/>
              </a:buBlip>
              <a:defRPr sz="1800">
                <a:solidFill>
                  <a:srgbClr val="000000"/>
                </a:solidFill>
              </a:defRPr>
            </a:pPr>
            <a:r>
              <a:rPr sz="3600" spc="-36">
                <a:solidFill>
                  <a:srgbClr val="3E231A"/>
                </a:solidFill>
              </a:rPr>
              <a:t> Seeking to meet with our Loving God</a:t>
            </a:r>
          </a:p>
          <a:p>
            <a:pPr marL="38100" lvl="0" indent="-25400" algn="l">
              <a:lnSpc>
                <a:spcPct val="90000"/>
              </a:lnSpc>
              <a:buSzPct val="56000"/>
              <a:buBlip>
                <a:blip r:embed="rId2"/>
              </a:buBlip>
              <a:defRPr sz="1800">
                <a:solidFill>
                  <a:srgbClr val="000000"/>
                </a:solidFill>
              </a:defRPr>
            </a:pPr>
            <a:r>
              <a:rPr sz="3600" spc="-36">
                <a:solidFill>
                  <a:srgbClr val="3E231A"/>
                </a:solidFill>
              </a:rPr>
              <a:t> with a humble, open and submissive heart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112">
                                            <p:bg/>
                                          </p:spTgt>
                                        </p:tgtEl>
                                        <p:attrNameLst>
                                          <p:attrName>style.visibility</p:attrName>
                                        </p:attrNameLst>
                                      </p:cBhvr>
                                      <p:to>
                                        <p:strVal val="visible"/>
                                      </p:to>
                                    </p:set>
                                    <p:animEffect transition="in" filter="dissolve">
                                      <p:cBhvr>
                                        <p:cTn id="7" dur="1000"/>
                                        <p:tgtEl>
                                          <p:spTgt spid="112">
                                            <p:bg/>
                                          </p:spTgt>
                                        </p:tgtEl>
                                      </p:cBhvr>
                                    </p:animEffect>
                                  </p:childTnLst>
                                </p:cTn>
                              </p:par>
                              <p:par>
                                <p:cTn id="8" presetID="9" presetClass="entr" presetSubtype="0" fill="hold" grpId="1">
                                  <p:stCondLst>
                                    <p:cond delay="0"/>
                                  </p:stCondLst>
                                  <p:iterate>
                                    <p:tmAbs val="0"/>
                                  </p:iterate>
                                  <p:childTnLst>
                                    <p:set>
                                      <p:cBhvr>
                                        <p:cTn id="9" fill="hold"/>
                                        <p:tgtEl>
                                          <p:spTgt spid="112">
                                            <p:txEl>
                                              <p:pRg st="0" end="0"/>
                                            </p:txEl>
                                          </p:spTgt>
                                        </p:tgtEl>
                                        <p:attrNameLst>
                                          <p:attrName>style.visibility</p:attrName>
                                        </p:attrNameLst>
                                      </p:cBhvr>
                                      <p:to>
                                        <p:strVal val="visible"/>
                                      </p:to>
                                    </p:set>
                                    <p:animEffect transition="in" filter="dissolve">
                                      <p:cBhvr>
                                        <p:cTn id="10" dur="1000"/>
                                        <p:tgtEl>
                                          <p:spTgt spid="1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1" nodeType="clickEffect">
                                  <p:stCondLst>
                                    <p:cond delay="0"/>
                                  </p:stCondLst>
                                  <p:iterate>
                                    <p:tmAbs val="0"/>
                                  </p:iterate>
                                  <p:childTnLst>
                                    <p:set>
                                      <p:cBhvr>
                                        <p:cTn id="14" fill="hold"/>
                                        <p:tgtEl>
                                          <p:spTgt spid="112">
                                            <p:txEl>
                                              <p:pRg st="1" end="1"/>
                                            </p:txEl>
                                          </p:spTgt>
                                        </p:tgtEl>
                                        <p:attrNameLst>
                                          <p:attrName>style.visibility</p:attrName>
                                        </p:attrNameLst>
                                      </p:cBhvr>
                                      <p:to>
                                        <p:strVal val="visible"/>
                                      </p:to>
                                    </p:set>
                                    <p:animEffect transition="in" filter="dissolve">
                                      <p:cBhvr>
                                        <p:cTn id="15" dur="1000"/>
                                        <p:tgtEl>
                                          <p:spTgt spid="1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1" build="p" bldLvl="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p:nvPr/>
        </p:nvSpPr>
        <p:spPr>
          <a:xfrm>
            <a:off x="609600" y="495300"/>
            <a:ext cx="8928100" cy="1574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228600" algn="l">
              <a:lnSpc>
                <a:spcPct val="90000"/>
              </a:lnSpc>
              <a:defRPr sz="4000" spc="-159">
                <a:uFill>
                  <a:solidFill>
                    <a:srgbClr val="3E231A"/>
                  </a:solidFill>
                </a:uFill>
              </a:defRPr>
            </a:lvl1pPr>
          </a:lstStyle>
          <a:p>
            <a:pPr lvl="0">
              <a:defRPr sz="1800" spc="0">
                <a:solidFill>
                  <a:srgbClr val="000000"/>
                </a:solidFill>
                <a:uFillTx/>
              </a:defRPr>
            </a:pPr>
            <a:r>
              <a:rPr sz="4000" spc="-159">
                <a:solidFill>
                  <a:srgbClr val="3E231A"/>
                </a:solidFill>
                <a:uFill>
                  <a:solidFill>
                    <a:srgbClr val="3E231A"/>
                  </a:solidFill>
                </a:uFill>
              </a:rPr>
              <a:t>Two important principles for understanding  the bible: </a:t>
            </a:r>
          </a:p>
        </p:txBody>
      </p:sp>
      <p:sp>
        <p:nvSpPr>
          <p:cNvPr id="115" name="Shape 115"/>
          <p:cNvSpPr/>
          <p:nvPr/>
        </p:nvSpPr>
        <p:spPr>
          <a:xfrm>
            <a:off x="2524348" y="4013200"/>
            <a:ext cx="4686301" cy="1117600"/>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algn="l">
              <a:defRPr sz="5300"/>
            </a:lvl1pPr>
          </a:lstStyle>
          <a:p>
            <a:pPr lvl="0">
              <a:defRPr sz="1800">
                <a:solidFill>
                  <a:srgbClr val="000000"/>
                </a:solidFill>
              </a:defRPr>
            </a:pPr>
            <a:r>
              <a:rPr sz="5300">
                <a:solidFill>
                  <a:srgbClr val="3E231A"/>
                </a:solidFill>
              </a:rPr>
              <a:t>The Context</a:t>
            </a:r>
          </a:p>
        </p:txBody>
      </p:sp>
      <p:sp>
        <p:nvSpPr>
          <p:cNvPr id="116" name="Shape 116"/>
          <p:cNvSpPr/>
          <p:nvPr/>
        </p:nvSpPr>
        <p:spPr>
          <a:xfrm>
            <a:off x="876300" y="2959100"/>
            <a:ext cx="8394700" cy="88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a:defRPr sz="4100" spc="-205"/>
            </a:lvl1pPr>
          </a:lstStyle>
          <a:p>
            <a:pPr lvl="0">
              <a:defRPr sz="1800" spc="0">
                <a:solidFill>
                  <a:srgbClr val="000000"/>
                </a:solidFill>
              </a:defRPr>
            </a:pPr>
            <a:r>
              <a:rPr sz="4100" spc="-205">
                <a:solidFill>
                  <a:srgbClr val="3E231A"/>
                </a:solidFill>
              </a:rPr>
              <a:t>What was the writer trying to get across?</a:t>
            </a:r>
          </a:p>
        </p:txBody>
      </p:sp>
      <p:sp>
        <p:nvSpPr>
          <p:cNvPr id="117" name="Shape 117"/>
          <p:cNvSpPr/>
          <p:nvPr/>
        </p:nvSpPr>
        <p:spPr>
          <a:xfrm>
            <a:off x="1828800" y="1892300"/>
            <a:ext cx="6096000" cy="1117600"/>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algn="l">
              <a:defRPr sz="5300"/>
            </a:lvl1pPr>
          </a:lstStyle>
          <a:p>
            <a:pPr lvl="0">
              <a:defRPr sz="1800">
                <a:solidFill>
                  <a:srgbClr val="000000"/>
                </a:solidFill>
              </a:defRPr>
            </a:pPr>
            <a:r>
              <a:rPr sz="5300">
                <a:solidFill>
                  <a:srgbClr val="3E231A"/>
                </a:solidFill>
              </a:rPr>
              <a:t>The Writer’s Intent</a:t>
            </a:r>
          </a:p>
        </p:txBody>
      </p:sp>
      <p:sp>
        <p:nvSpPr>
          <p:cNvPr id="118" name="Shape 118"/>
          <p:cNvSpPr/>
          <p:nvPr/>
        </p:nvSpPr>
        <p:spPr>
          <a:xfrm>
            <a:off x="1054100" y="5295900"/>
            <a:ext cx="8394700" cy="170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a:defRPr sz="4100"/>
            </a:lvl1pPr>
          </a:lstStyle>
          <a:p>
            <a:pPr lvl="0">
              <a:defRPr sz="1800">
                <a:solidFill>
                  <a:srgbClr val="000000"/>
                </a:solidFill>
              </a:defRPr>
            </a:pPr>
            <a:r>
              <a:rPr sz="4100">
                <a:solidFill>
                  <a:srgbClr val="3E231A"/>
                </a:solidFill>
              </a:rPr>
              <a:t>the things being talked about, who it is written to, the way it is written</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117">
                                            <p:bg/>
                                          </p:spTgt>
                                        </p:tgtEl>
                                        <p:attrNameLst>
                                          <p:attrName>style.visibility</p:attrName>
                                        </p:attrNameLst>
                                      </p:cBhvr>
                                      <p:to>
                                        <p:strVal val="visible"/>
                                      </p:to>
                                    </p:set>
                                    <p:animEffect transition="in" filter="dissolve">
                                      <p:cBhvr>
                                        <p:cTn id="7" dur="1000"/>
                                        <p:tgtEl>
                                          <p:spTgt spid="117">
                                            <p:bg/>
                                          </p:spTgt>
                                        </p:tgtEl>
                                      </p:cBhvr>
                                    </p:animEffect>
                                  </p:childTnLst>
                                </p:cTn>
                              </p:par>
                              <p:par>
                                <p:cTn id="8" presetID="9" presetClass="entr" presetSubtype="0" fill="hold" grpId="1">
                                  <p:stCondLst>
                                    <p:cond delay="0"/>
                                  </p:stCondLst>
                                  <p:iterate>
                                    <p:tmAbs val="0"/>
                                  </p:iterate>
                                  <p:childTnLst>
                                    <p:set>
                                      <p:cBhvr>
                                        <p:cTn id="9" fill="hold"/>
                                        <p:tgtEl>
                                          <p:spTgt spid="117">
                                            <p:txEl>
                                              <p:pRg st="0" end="0"/>
                                            </p:txEl>
                                          </p:spTgt>
                                        </p:tgtEl>
                                        <p:attrNameLst>
                                          <p:attrName>style.visibility</p:attrName>
                                        </p:attrNameLst>
                                      </p:cBhvr>
                                      <p:to>
                                        <p:strVal val="visible"/>
                                      </p:to>
                                    </p:set>
                                    <p:animEffect transition="in" filter="dissolve">
                                      <p:cBhvr>
                                        <p:cTn id="10" dur="1000"/>
                                        <p:tgtEl>
                                          <p:spTgt spid="1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2" nodeType="clickEffect">
                                  <p:stCondLst>
                                    <p:cond delay="0"/>
                                  </p:stCondLst>
                                  <p:iterate>
                                    <p:tmAbs val="0"/>
                                  </p:iterate>
                                  <p:childTnLst>
                                    <p:set>
                                      <p:cBhvr>
                                        <p:cTn id="14" fill="hold"/>
                                        <p:tgtEl>
                                          <p:spTgt spid="116">
                                            <p:bg/>
                                          </p:spTgt>
                                        </p:tgtEl>
                                        <p:attrNameLst>
                                          <p:attrName>style.visibility</p:attrName>
                                        </p:attrNameLst>
                                      </p:cBhvr>
                                      <p:to>
                                        <p:strVal val="visible"/>
                                      </p:to>
                                    </p:set>
                                    <p:animEffect transition="in" filter="dissolve">
                                      <p:cBhvr>
                                        <p:cTn id="15" dur="1000"/>
                                        <p:tgtEl>
                                          <p:spTgt spid="116">
                                            <p:bg/>
                                          </p:spTgt>
                                        </p:tgtEl>
                                      </p:cBhvr>
                                    </p:animEffect>
                                  </p:childTnLst>
                                </p:cTn>
                              </p:par>
                              <p:par>
                                <p:cTn id="16" presetID="9" presetClass="entr" presetSubtype="0" fill="hold" grpId="2">
                                  <p:stCondLst>
                                    <p:cond delay="0"/>
                                  </p:stCondLst>
                                  <p:iterate>
                                    <p:tmAbs val="0"/>
                                  </p:iterate>
                                  <p:childTnLst>
                                    <p:set>
                                      <p:cBhvr>
                                        <p:cTn id="17" fill="hold"/>
                                        <p:tgtEl>
                                          <p:spTgt spid="116">
                                            <p:txEl>
                                              <p:pRg st="0" end="0"/>
                                            </p:txEl>
                                          </p:spTgt>
                                        </p:tgtEl>
                                        <p:attrNameLst>
                                          <p:attrName>style.visibility</p:attrName>
                                        </p:attrNameLst>
                                      </p:cBhvr>
                                      <p:to>
                                        <p:strVal val="visible"/>
                                      </p:to>
                                    </p:set>
                                    <p:animEffect transition="in" filter="dissolve">
                                      <p:cBhvr>
                                        <p:cTn id="18" dur="1000"/>
                                        <p:tgtEl>
                                          <p:spTgt spid="1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3" nodeType="clickEffect">
                                  <p:stCondLst>
                                    <p:cond delay="0"/>
                                  </p:stCondLst>
                                  <p:iterate>
                                    <p:tmAbs val="0"/>
                                  </p:iterate>
                                  <p:childTnLst>
                                    <p:set>
                                      <p:cBhvr>
                                        <p:cTn id="22" fill="hold"/>
                                        <p:tgtEl>
                                          <p:spTgt spid="115">
                                            <p:bg/>
                                          </p:spTgt>
                                        </p:tgtEl>
                                        <p:attrNameLst>
                                          <p:attrName>style.visibility</p:attrName>
                                        </p:attrNameLst>
                                      </p:cBhvr>
                                      <p:to>
                                        <p:strVal val="visible"/>
                                      </p:to>
                                    </p:set>
                                    <p:animEffect transition="in" filter="dissolve">
                                      <p:cBhvr>
                                        <p:cTn id="23" dur="1000"/>
                                        <p:tgtEl>
                                          <p:spTgt spid="115">
                                            <p:bg/>
                                          </p:spTgt>
                                        </p:tgtEl>
                                      </p:cBhvr>
                                    </p:animEffect>
                                  </p:childTnLst>
                                </p:cTn>
                              </p:par>
                              <p:par>
                                <p:cTn id="24" presetID="9" presetClass="entr" presetSubtype="0" fill="hold" grpId="3">
                                  <p:stCondLst>
                                    <p:cond delay="0"/>
                                  </p:stCondLst>
                                  <p:iterate>
                                    <p:tmAbs val="0"/>
                                  </p:iterate>
                                  <p:childTnLst>
                                    <p:set>
                                      <p:cBhvr>
                                        <p:cTn id="25" fill="hold"/>
                                        <p:tgtEl>
                                          <p:spTgt spid="115">
                                            <p:txEl>
                                              <p:pRg st="0" end="0"/>
                                            </p:txEl>
                                          </p:spTgt>
                                        </p:tgtEl>
                                        <p:attrNameLst>
                                          <p:attrName>style.visibility</p:attrName>
                                        </p:attrNameLst>
                                      </p:cBhvr>
                                      <p:to>
                                        <p:strVal val="visible"/>
                                      </p:to>
                                    </p:set>
                                    <p:animEffect transition="in" filter="dissolve">
                                      <p:cBhvr>
                                        <p:cTn id="26" dur="1000"/>
                                        <p:tgtEl>
                                          <p:spTgt spid="1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4" nodeType="clickEffect">
                                  <p:stCondLst>
                                    <p:cond delay="0"/>
                                  </p:stCondLst>
                                  <p:iterate>
                                    <p:tmAbs val="0"/>
                                  </p:iterate>
                                  <p:childTnLst>
                                    <p:set>
                                      <p:cBhvr>
                                        <p:cTn id="30" fill="hold"/>
                                        <p:tgtEl>
                                          <p:spTgt spid="118">
                                            <p:bg/>
                                          </p:spTgt>
                                        </p:tgtEl>
                                        <p:attrNameLst>
                                          <p:attrName>style.visibility</p:attrName>
                                        </p:attrNameLst>
                                      </p:cBhvr>
                                      <p:to>
                                        <p:strVal val="visible"/>
                                      </p:to>
                                    </p:set>
                                    <p:animEffect transition="in" filter="dissolve">
                                      <p:cBhvr>
                                        <p:cTn id="31" dur="1000"/>
                                        <p:tgtEl>
                                          <p:spTgt spid="118">
                                            <p:bg/>
                                          </p:spTgt>
                                        </p:tgtEl>
                                      </p:cBhvr>
                                    </p:animEffect>
                                  </p:childTnLst>
                                </p:cTn>
                              </p:par>
                              <p:par>
                                <p:cTn id="32" presetID="9" presetClass="entr" presetSubtype="0" fill="hold" grpId="4">
                                  <p:stCondLst>
                                    <p:cond delay="0"/>
                                  </p:stCondLst>
                                  <p:iterate>
                                    <p:tmAbs val="0"/>
                                  </p:iterate>
                                  <p:childTnLst>
                                    <p:set>
                                      <p:cBhvr>
                                        <p:cTn id="33" fill="hold"/>
                                        <p:tgtEl>
                                          <p:spTgt spid="118">
                                            <p:txEl>
                                              <p:pRg st="0" end="0"/>
                                            </p:txEl>
                                          </p:spTgt>
                                        </p:tgtEl>
                                        <p:attrNameLst>
                                          <p:attrName>style.visibility</p:attrName>
                                        </p:attrNameLst>
                                      </p:cBhvr>
                                      <p:to>
                                        <p:strVal val="visible"/>
                                      </p:to>
                                    </p:set>
                                    <p:animEffect transition="in" filter="dissolve">
                                      <p:cBhvr>
                                        <p:cTn id="34" dur="1000"/>
                                        <p:tgtEl>
                                          <p:spTgt spid="1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3" build="p" bldLvl="5" animBg="1" advAuto="0"/>
      <p:bldP spid="116" grpId="2" build="p" bldLvl="5" animBg="1" advAuto="0"/>
      <p:bldP spid="117" grpId="1" build="p" bldLvl="5" animBg="1" advAuto="0"/>
      <p:bldP spid="118" grpId="4"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p:nvPr/>
        </p:nvSpPr>
        <p:spPr>
          <a:xfrm>
            <a:off x="876300" y="1295400"/>
            <a:ext cx="8394700" cy="154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0" algn="l">
              <a:lnSpc>
                <a:spcPct val="80000"/>
              </a:lnSpc>
              <a:defRPr sz="1800">
                <a:solidFill>
                  <a:srgbClr val="000000"/>
                </a:solidFill>
              </a:defRPr>
            </a:pPr>
            <a:r>
              <a:rPr sz="4100" spc="-205">
                <a:solidFill>
                  <a:srgbClr val="3E231A"/>
                </a:solidFill>
              </a:rPr>
              <a:t>Before we can understand it for </a:t>
            </a:r>
            <a:r>
              <a:rPr sz="4100" u="sng" spc="-205">
                <a:solidFill>
                  <a:srgbClr val="3E231A"/>
                </a:solidFill>
              </a:rPr>
              <a:t>today</a:t>
            </a:r>
            <a:r>
              <a:rPr sz="4100" spc="-205">
                <a:solidFill>
                  <a:srgbClr val="3E231A"/>
                </a:solidFill>
              </a:rPr>
              <a:t>, we must understand what it meant </a:t>
            </a:r>
            <a:r>
              <a:rPr sz="4100" u="sng" spc="-205">
                <a:solidFill>
                  <a:srgbClr val="3E231A"/>
                </a:solidFill>
              </a:rPr>
              <a:t>then</a:t>
            </a:r>
            <a:r>
              <a:rPr sz="4100" spc="-205">
                <a:solidFill>
                  <a:srgbClr val="3E231A"/>
                </a:solidFill>
              </a:rPr>
              <a:t>.</a:t>
            </a:r>
          </a:p>
        </p:txBody>
      </p:sp>
      <p:sp>
        <p:nvSpPr>
          <p:cNvPr id="121" name="Shape 121"/>
          <p:cNvSpPr/>
          <p:nvPr/>
        </p:nvSpPr>
        <p:spPr>
          <a:xfrm>
            <a:off x="1803400" y="495300"/>
            <a:ext cx="6096000" cy="1117600"/>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algn="l">
              <a:defRPr sz="5300"/>
            </a:lvl1pPr>
          </a:lstStyle>
          <a:p>
            <a:pPr lvl="0">
              <a:defRPr sz="1800">
                <a:solidFill>
                  <a:srgbClr val="000000"/>
                </a:solidFill>
              </a:defRPr>
            </a:pPr>
            <a:r>
              <a:rPr sz="5300">
                <a:solidFill>
                  <a:srgbClr val="3E231A"/>
                </a:solidFill>
              </a:rPr>
              <a:t>The Writer’s Intent</a:t>
            </a:r>
          </a:p>
        </p:txBody>
      </p:sp>
      <p:sp>
        <p:nvSpPr>
          <p:cNvPr id="122" name="Shape 122"/>
          <p:cNvSpPr/>
          <p:nvPr/>
        </p:nvSpPr>
        <p:spPr>
          <a:xfrm>
            <a:off x="876300" y="2781300"/>
            <a:ext cx="8394700" cy="154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a:lnSpc>
                <a:spcPct val="80000"/>
              </a:lnSpc>
              <a:defRPr sz="4100"/>
            </a:lvl1pPr>
          </a:lstStyle>
          <a:p>
            <a:pPr lvl="0">
              <a:defRPr sz="1800">
                <a:solidFill>
                  <a:srgbClr val="000000"/>
                </a:solidFill>
              </a:defRPr>
            </a:pPr>
            <a:r>
              <a:rPr sz="4100">
                <a:solidFill>
                  <a:srgbClr val="3E231A"/>
                </a:solidFill>
              </a:rPr>
              <a:t>Only then can we think about how it would “fit” us in our day and time.</a:t>
            </a:r>
          </a:p>
        </p:txBody>
      </p:sp>
      <p:sp>
        <p:nvSpPr>
          <p:cNvPr id="123" name="Shape 123"/>
          <p:cNvSpPr/>
          <p:nvPr/>
        </p:nvSpPr>
        <p:spPr>
          <a:xfrm>
            <a:off x="876300" y="4343400"/>
            <a:ext cx="8394700" cy="148862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0"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2400" u="sng">
                <a:uFill>
                  <a:solidFill/>
                </a:uFill>
                <a:latin typeface="Arial"/>
                <a:ea typeface="Arial"/>
                <a:cs typeface="Arial"/>
                <a:sym typeface="Arial"/>
              </a:rPr>
              <a:t>Matt. 5:23</a:t>
            </a:r>
            <a:r>
              <a:rPr sz="2400">
                <a:uFill>
                  <a:solidFill/>
                </a:uFill>
                <a:latin typeface="Arial"/>
                <a:ea typeface="Arial"/>
                <a:cs typeface="Arial"/>
                <a:sym typeface="Arial"/>
              </a:rPr>
              <a:t>   “Suppose you are offering your gift at the altar. And you remember that your brother has something against you.  </a:t>
            </a:r>
            <a:r>
              <a:rPr sz="2400" u="sng">
                <a:uFill>
                  <a:solidFill/>
                </a:uFill>
                <a:latin typeface="Arial"/>
                <a:ea typeface="Arial"/>
                <a:cs typeface="Arial"/>
                <a:sym typeface="Arial"/>
              </a:rPr>
              <a:t>24</a:t>
            </a:r>
            <a:r>
              <a:rPr sz="2400">
                <a:uFill>
                  <a:solidFill/>
                </a:uFill>
                <a:latin typeface="Arial"/>
                <a:ea typeface="Arial"/>
                <a:cs typeface="Arial"/>
                <a:sym typeface="Arial"/>
              </a:rPr>
              <a:t> Leave your gift in front of the altar. First go and make peace with your brother. Then come back and offer your gift. </a:t>
            </a:r>
          </a:p>
        </p:txBody>
      </p:sp>
      <p:sp>
        <p:nvSpPr>
          <p:cNvPr id="124" name="Shape 124"/>
          <p:cNvSpPr/>
          <p:nvPr/>
        </p:nvSpPr>
        <p:spPr>
          <a:xfrm>
            <a:off x="990600" y="6045200"/>
            <a:ext cx="8394700" cy="723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a:lnSpc>
                <a:spcPct val="80000"/>
              </a:lnSpc>
              <a:defRPr sz="3300"/>
            </a:lvl1pPr>
          </a:lstStyle>
          <a:p>
            <a:pPr lvl="0">
              <a:defRPr sz="1800">
                <a:solidFill>
                  <a:srgbClr val="000000"/>
                </a:solidFill>
              </a:defRPr>
            </a:pPr>
            <a:r>
              <a:rPr sz="3300">
                <a:solidFill>
                  <a:srgbClr val="3E231A"/>
                </a:solidFill>
              </a:rPr>
              <a:t>(the OT required people to give offerings...)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120">
                                            <p:bg/>
                                          </p:spTgt>
                                        </p:tgtEl>
                                        <p:attrNameLst>
                                          <p:attrName>style.visibility</p:attrName>
                                        </p:attrNameLst>
                                      </p:cBhvr>
                                      <p:to>
                                        <p:strVal val="visible"/>
                                      </p:to>
                                    </p:set>
                                    <p:animEffect transition="in" filter="dissolve">
                                      <p:cBhvr>
                                        <p:cTn id="7" dur="1000"/>
                                        <p:tgtEl>
                                          <p:spTgt spid="120">
                                            <p:bg/>
                                          </p:spTgt>
                                        </p:tgtEl>
                                      </p:cBhvr>
                                    </p:animEffect>
                                  </p:childTnLst>
                                </p:cTn>
                              </p:par>
                              <p:par>
                                <p:cTn id="8" presetID="9" presetClass="entr" presetSubtype="0" fill="hold" grpId="1">
                                  <p:stCondLst>
                                    <p:cond delay="0"/>
                                  </p:stCondLst>
                                  <p:iterate>
                                    <p:tmAbs val="0"/>
                                  </p:iterate>
                                  <p:childTnLst>
                                    <p:set>
                                      <p:cBhvr>
                                        <p:cTn id="9" fill="hold"/>
                                        <p:tgtEl>
                                          <p:spTgt spid="120">
                                            <p:txEl>
                                              <p:pRg st="0" end="0"/>
                                            </p:txEl>
                                          </p:spTgt>
                                        </p:tgtEl>
                                        <p:attrNameLst>
                                          <p:attrName>style.visibility</p:attrName>
                                        </p:attrNameLst>
                                      </p:cBhvr>
                                      <p:to>
                                        <p:strVal val="visible"/>
                                      </p:to>
                                    </p:set>
                                    <p:animEffect transition="in" filter="dissolve">
                                      <p:cBhvr>
                                        <p:cTn id="10" dur="1000"/>
                                        <p:tgtEl>
                                          <p:spTgt spid="12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2" nodeType="clickEffect">
                                  <p:stCondLst>
                                    <p:cond delay="0"/>
                                  </p:stCondLst>
                                  <p:iterate>
                                    <p:tmAbs val="0"/>
                                  </p:iterate>
                                  <p:childTnLst>
                                    <p:set>
                                      <p:cBhvr>
                                        <p:cTn id="14" fill="hold"/>
                                        <p:tgtEl>
                                          <p:spTgt spid="122">
                                            <p:bg/>
                                          </p:spTgt>
                                        </p:tgtEl>
                                        <p:attrNameLst>
                                          <p:attrName>style.visibility</p:attrName>
                                        </p:attrNameLst>
                                      </p:cBhvr>
                                      <p:to>
                                        <p:strVal val="visible"/>
                                      </p:to>
                                    </p:set>
                                    <p:animEffect transition="in" filter="dissolve">
                                      <p:cBhvr>
                                        <p:cTn id="15" dur="1000"/>
                                        <p:tgtEl>
                                          <p:spTgt spid="122">
                                            <p:bg/>
                                          </p:spTgt>
                                        </p:tgtEl>
                                      </p:cBhvr>
                                    </p:animEffect>
                                  </p:childTnLst>
                                </p:cTn>
                              </p:par>
                              <p:par>
                                <p:cTn id="16" presetID="9" presetClass="entr" presetSubtype="0" fill="hold" grpId="2">
                                  <p:stCondLst>
                                    <p:cond delay="0"/>
                                  </p:stCondLst>
                                  <p:iterate>
                                    <p:tmAbs val="0"/>
                                  </p:iterate>
                                  <p:childTnLst>
                                    <p:set>
                                      <p:cBhvr>
                                        <p:cTn id="17" fill="hold"/>
                                        <p:tgtEl>
                                          <p:spTgt spid="122">
                                            <p:txEl>
                                              <p:pRg st="0" end="0"/>
                                            </p:txEl>
                                          </p:spTgt>
                                        </p:tgtEl>
                                        <p:attrNameLst>
                                          <p:attrName>style.visibility</p:attrName>
                                        </p:attrNameLst>
                                      </p:cBhvr>
                                      <p:to>
                                        <p:strVal val="visible"/>
                                      </p:to>
                                    </p:set>
                                    <p:animEffect transition="in" filter="dissolve">
                                      <p:cBhvr>
                                        <p:cTn id="18" dur="1000"/>
                                        <p:tgtEl>
                                          <p:spTgt spid="12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3" nodeType="clickEffect">
                                  <p:stCondLst>
                                    <p:cond delay="0"/>
                                  </p:stCondLst>
                                  <p:iterate>
                                    <p:tmAbs val="0"/>
                                  </p:iterate>
                                  <p:childTnLst>
                                    <p:set>
                                      <p:cBhvr>
                                        <p:cTn id="22" fill="hold"/>
                                        <p:tgtEl>
                                          <p:spTgt spid="123">
                                            <p:bg/>
                                          </p:spTgt>
                                        </p:tgtEl>
                                        <p:attrNameLst>
                                          <p:attrName>style.visibility</p:attrName>
                                        </p:attrNameLst>
                                      </p:cBhvr>
                                      <p:to>
                                        <p:strVal val="visible"/>
                                      </p:to>
                                    </p:set>
                                    <p:animEffect transition="in" filter="dissolve">
                                      <p:cBhvr>
                                        <p:cTn id="23" dur="1000"/>
                                        <p:tgtEl>
                                          <p:spTgt spid="123">
                                            <p:bg/>
                                          </p:spTgt>
                                        </p:tgtEl>
                                      </p:cBhvr>
                                    </p:animEffect>
                                  </p:childTnLst>
                                </p:cTn>
                              </p:par>
                              <p:par>
                                <p:cTn id="24" presetID="9" presetClass="entr" presetSubtype="0" fill="hold" grpId="3">
                                  <p:stCondLst>
                                    <p:cond delay="0"/>
                                  </p:stCondLst>
                                  <p:iterate>
                                    <p:tmAbs val="0"/>
                                  </p:iterate>
                                  <p:childTnLst>
                                    <p:set>
                                      <p:cBhvr>
                                        <p:cTn id="25" fill="hold"/>
                                        <p:tgtEl>
                                          <p:spTgt spid="123">
                                            <p:txEl>
                                              <p:pRg st="0" end="0"/>
                                            </p:txEl>
                                          </p:spTgt>
                                        </p:tgtEl>
                                        <p:attrNameLst>
                                          <p:attrName>style.visibility</p:attrName>
                                        </p:attrNameLst>
                                      </p:cBhvr>
                                      <p:to>
                                        <p:strVal val="visible"/>
                                      </p:to>
                                    </p:set>
                                    <p:animEffect transition="in" filter="dissolve">
                                      <p:cBhvr>
                                        <p:cTn id="26" dur="1000"/>
                                        <p:tgtEl>
                                          <p:spTgt spid="12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4" nodeType="clickEffect">
                                  <p:stCondLst>
                                    <p:cond delay="0"/>
                                  </p:stCondLst>
                                  <p:iterate>
                                    <p:tmAbs val="0"/>
                                  </p:iterate>
                                  <p:childTnLst>
                                    <p:set>
                                      <p:cBhvr>
                                        <p:cTn id="30" fill="hold"/>
                                        <p:tgtEl>
                                          <p:spTgt spid="124">
                                            <p:bg/>
                                          </p:spTgt>
                                        </p:tgtEl>
                                        <p:attrNameLst>
                                          <p:attrName>style.visibility</p:attrName>
                                        </p:attrNameLst>
                                      </p:cBhvr>
                                      <p:to>
                                        <p:strVal val="visible"/>
                                      </p:to>
                                    </p:set>
                                    <p:animEffect transition="in" filter="dissolve">
                                      <p:cBhvr>
                                        <p:cTn id="31" dur="1000"/>
                                        <p:tgtEl>
                                          <p:spTgt spid="124">
                                            <p:bg/>
                                          </p:spTgt>
                                        </p:tgtEl>
                                      </p:cBhvr>
                                    </p:animEffect>
                                  </p:childTnLst>
                                </p:cTn>
                              </p:par>
                              <p:par>
                                <p:cTn id="32" presetID="9" presetClass="entr" presetSubtype="0" fill="hold" grpId="4">
                                  <p:stCondLst>
                                    <p:cond delay="0"/>
                                  </p:stCondLst>
                                  <p:iterate>
                                    <p:tmAbs val="0"/>
                                  </p:iterate>
                                  <p:childTnLst>
                                    <p:set>
                                      <p:cBhvr>
                                        <p:cTn id="33" fill="hold"/>
                                        <p:tgtEl>
                                          <p:spTgt spid="124">
                                            <p:txEl>
                                              <p:pRg st="0" end="0"/>
                                            </p:txEl>
                                          </p:spTgt>
                                        </p:tgtEl>
                                        <p:attrNameLst>
                                          <p:attrName>style.visibility</p:attrName>
                                        </p:attrNameLst>
                                      </p:cBhvr>
                                      <p:to>
                                        <p:strVal val="visible"/>
                                      </p:to>
                                    </p:set>
                                    <p:animEffect transition="in" filter="dissolve">
                                      <p:cBhvr>
                                        <p:cTn id="34" dur="1000"/>
                                        <p:tgtEl>
                                          <p:spTgt spid="1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1" build="p" bldLvl="5" animBg="1" advAuto="0"/>
      <p:bldP spid="122" grpId="2" build="p" bldLvl="5" animBg="1" advAuto="0"/>
      <p:bldP spid="123" grpId="3" build="p" bldLvl="5" animBg="1" advAuto="0"/>
      <p:bldP spid="124" grpId="4" build="p" bldLvl="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p:nvPr/>
        </p:nvSpPr>
        <p:spPr>
          <a:xfrm>
            <a:off x="927100" y="609600"/>
            <a:ext cx="8293100" cy="1701800"/>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algn="l">
              <a:lnSpc>
                <a:spcPct val="80000"/>
              </a:lnSpc>
              <a:defRPr sz="4600">
                <a:solidFill>
                  <a:srgbClr val="000000"/>
                </a:solidFill>
              </a:defRPr>
            </a:lvl1pPr>
          </a:lstStyle>
          <a:p>
            <a:pPr lvl="0">
              <a:defRPr sz="1800"/>
            </a:pPr>
            <a:r>
              <a:rPr sz="4600"/>
              <a:t>Ever had something you said taken out of context?</a:t>
            </a:r>
          </a:p>
        </p:txBody>
      </p:sp>
      <p:sp>
        <p:nvSpPr>
          <p:cNvPr id="127" name="Shape 127"/>
          <p:cNvSpPr/>
          <p:nvPr/>
        </p:nvSpPr>
        <p:spPr>
          <a:xfrm>
            <a:off x="1638300" y="2209800"/>
            <a:ext cx="7785100" cy="1930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a:lnSpc>
                <a:spcPct val="80000"/>
              </a:lnSpc>
            </a:lvl1pPr>
          </a:lstStyle>
          <a:p>
            <a:pPr lvl="0">
              <a:defRPr sz="1800">
                <a:solidFill>
                  <a:srgbClr val="000000"/>
                </a:solidFill>
              </a:defRPr>
            </a:pPr>
            <a:r>
              <a:rPr sz="3600">
                <a:solidFill>
                  <a:srgbClr val="3E231A"/>
                </a:solidFill>
              </a:rPr>
              <a:t>You were so mad at your coworker, you tell your neighbor, “I felt like shooting him...”</a:t>
            </a:r>
          </a:p>
        </p:txBody>
      </p:sp>
      <p:sp>
        <p:nvSpPr>
          <p:cNvPr id="128" name="Shape 128"/>
          <p:cNvSpPr/>
          <p:nvPr/>
        </p:nvSpPr>
        <p:spPr>
          <a:xfrm>
            <a:off x="1739900" y="4203700"/>
            <a:ext cx="7785100" cy="1358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a:lnSpc>
                <a:spcPct val="80000"/>
              </a:lnSpc>
            </a:lvl1pPr>
          </a:lstStyle>
          <a:p>
            <a:pPr lvl="0">
              <a:defRPr sz="1800">
                <a:solidFill>
                  <a:srgbClr val="000000"/>
                </a:solidFill>
              </a:defRPr>
            </a:pPr>
            <a:r>
              <a:rPr sz="3600">
                <a:solidFill>
                  <a:srgbClr val="3E231A"/>
                </a:solidFill>
              </a:rPr>
              <a:t>so your neighbor goes and tells your coworker that you want to kill him...</a:t>
            </a:r>
          </a:p>
        </p:txBody>
      </p:sp>
      <p:sp>
        <p:nvSpPr>
          <p:cNvPr id="129" name="Shape 129"/>
          <p:cNvSpPr/>
          <p:nvPr/>
        </p:nvSpPr>
        <p:spPr>
          <a:xfrm>
            <a:off x="965200" y="5816600"/>
            <a:ext cx="8458200" cy="1358900"/>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algn="l">
              <a:lnSpc>
                <a:spcPct val="80000"/>
              </a:lnSpc>
            </a:lvl1pPr>
          </a:lstStyle>
          <a:p>
            <a:pPr lvl="0">
              <a:defRPr sz="1800">
                <a:solidFill>
                  <a:srgbClr val="000000"/>
                </a:solidFill>
              </a:defRPr>
            </a:pPr>
            <a:r>
              <a:rPr sz="3600">
                <a:solidFill>
                  <a:srgbClr val="3E231A"/>
                </a:solidFill>
              </a:rPr>
              <a:t>Not fair! you were just using a “figure of speech” to explain you felt strongly.</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127"/>
                                        </p:tgtEl>
                                        <p:attrNameLst>
                                          <p:attrName>style.visibility</p:attrName>
                                        </p:attrNameLst>
                                      </p:cBhvr>
                                      <p:to>
                                        <p:strVal val="visible"/>
                                      </p:to>
                                    </p:set>
                                    <p:animEffect transition="in" filter="dissolve">
                                      <p:cBhvr>
                                        <p:cTn id="7" dur="1000"/>
                                        <p:tgtEl>
                                          <p:spTgt spid="1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2" nodeType="clickEffect">
                                  <p:stCondLst>
                                    <p:cond delay="0"/>
                                  </p:stCondLst>
                                  <p:iterate>
                                    <p:tmAbs val="0"/>
                                  </p:iterate>
                                  <p:childTnLst>
                                    <p:set>
                                      <p:cBhvr>
                                        <p:cTn id="11" fill="hold"/>
                                        <p:tgtEl>
                                          <p:spTgt spid="128"/>
                                        </p:tgtEl>
                                        <p:attrNameLst>
                                          <p:attrName>style.visibility</p:attrName>
                                        </p:attrNameLst>
                                      </p:cBhvr>
                                      <p:to>
                                        <p:strVal val="visible"/>
                                      </p:to>
                                    </p:set>
                                    <p:animEffect transition="in" filter="dissolve">
                                      <p:cBhvr>
                                        <p:cTn id="12" dur="1000"/>
                                        <p:tgtEl>
                                          <p:spTgt spid="12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3" nodeType="clickEffect">
                                  <p:stCondLst>
                                    <p:cond delay="0"/>
                                  </p:stCondLst>
                                  <p:iterate>
                                    <p:tmAbs val="0"/>
                                  </p:iterate>
                                  <p:childTnLst>
                                    <p:set>
                                      <p:cBhvr>
                                        <p:cTn id="16" fill="hold"/>
                                        <p:tgtEl>
                                          <p:spTgt spid="129"/>
                                        </p:tgtEl>
                                        <p:attrNameLst>
                                          <p:attrName>style.visibility</p:attrName>
                                        </p:attrNameLst>
                                      </p:cBhvr>
                                      <p:to>
                                        <p:strVal val="visible"/>
                                      </p:to>
                                    </p:set>
                                    <p:animEffect transition="in" filter="dissolve">
                                      <p:cBhvr>
                                        <p:cTn id="17" dur="10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1" animBg="1" advAuto="0"/>
      <p:bldP spid="128" grpId="2" animBg="1" advAuto="0"/>
      <p:bldP spid="129" grpId="3"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p:nvPr/>
        </p:nvSpPr>
        <p:spPr>
          <a:xfrm>
            <a:off x="5321300" y="584200"/>
            <a:ext cx="4241800" cy="2501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a:lnSpc>
                <a:spcPct val="80000"/>
              </a:lnSpc>
            </a:lvl1pPr>
          </a:lstStyle>
          <a:p>
            <a:pPr lvl="0">
              <a:defRPr sz="1800">
                <a:solidFill>
                  <a:srgbClr val="000000"/>
                </a:solidFill>
              </a:defRPr>
            </a:pPr>
            <a:r>
              <a:rPr sz="3600">
                <a:solidFill>
                  <a:srgbClr val="3E231A"/>
                </a:solidFill>
              </a:rPr>
              <a:t>Everything “fits” within a discussion, a situation, a style of writing...</a:t>
            </a:r>
          </a:p>
        </p:txBody>
      </p:sp>
      <p:sp>
        <p:nvSpPr>
          <p:cNvPr id="132" name="Shape 132"/>
          <p:cNvSpPr/>
          <p:nvPr/>
        </p:nvSpPr>
        <p:spPr>
          <a:xfrm>
            <a:off x="952500" y="4038600"/>
            <a:ext cx="8255000" cy="3276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0" algn="l">
              <a:lnSpc>
                <a:spcPct val="70000"/>
              </a:lnSpc>
              <a:buSzPct val="49000"/>
              <a:buBlip>
                <a:blip r:embed="rId2"/>
              </a:buBlip>
              <a:defRPr sz="1800">
                <a:solidFill>
                  <a:srgbClr val="000000"/>
                </a:solidFill>
              </a:defRPr>
            </a:pPr>
            <a:r>
              <a:rPr sz="3600" spc="-36">
                <a:solidFill>
                  <a:srgbClr val="3E231A"/>
                </a:solidFill>
              </a:rPr>
              <a:t> hated Roman soldiers are throwing their weight around</a:t>
            </a:r>
          </a:p>
          <a:p>
            <a:pPr lvl="0" algn="l">
              <a:lnSpc>
                <a:spcPct val="70000"/>
              </a:lnSpc>
              <a:buSzPct val="49000"/>
              <a:buBlip>
                <a:blip r:embed="rId2"/>
              </a:buBlip>
              <a:defRPr sz="1800">
                <a:solidFill>
                  <a:srgbClr val="000000"/>
                </a:solidFill>
              </a:defRPr>
            </a:pPr>
            <a:r>
              <a:rPr sz="3600" spc="-36">
                <a:solidFill>
                  <a:srgbClr val="3E231A"/>
                </a:solidFill>
              </a:rPr>
              <a:t> the suggestion is surprising - way out of what people expect</a:t>
            </a:r>
          </a:p>
          <a:p>
            <a:pPr lvl="0" algn="l">
              <a:lnSpc>
                <a:spcPct val="70000"/>
              </a:lnSpc>
              <a:buSzPct val="49000"/>
              <a:buBlip>
                <a:blip r:embed="rId2"/>
              </a:buBlip>
              <a:defRPr sz="1800">
                <a:solidFill>
                  <a:srgbClr val="000000"/>
                </a:solidFill>
              </a:defRPr>
            </a:pPr>
            <a:r>
              <a:rPr sz="3600" spc="-36">
                <a:solidFill>
                  <a:srgbClr val="3E231A"/>
                </a:solidFill>
              </a:rPr>
              <a:t> Jesus is contrasting His way from the usual way.</a:t>
            </a:r>
          </a:p>
        </p:txBody>
      </p:sp>
      <p:sp>
        <p:nvSpPr>
          <p:cNvPr id="133" name="Shape 133"/>
          <p:cNvSpPr/>
          <p:nvPr/>
        </p:nvSpPr>
        <p:spPr>
          <a:xfrm>
            <a:off x="1346200" y="3192685"/>
            <a:ext cx="7683500" cy="77743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a:solidFill>
                  <a:srgbClr val="000000"/>
                </a:solidFill>
                <a:latin typeface="Arial"/>
                <a:ea typeface="Arial"/>
                <a:cs typeface="Arial"/>
                <a:sym typeface="Arial"/>
              </a:defRPr>
            </a:lvl1pPr>
          </a:lstStyle>
          <a:p>
            <a:pPr lvl="0">
              <a:defRPr sz="1800"/>
            </a:pPr>
            <a:r>
              <a:rPr sz="2400"/>
              <a:t>“Suppose someone forces you to go one mile. Go two miles with him.”</a:t>
            </a:r>
          </a:p>
        </p:txBody>
      </p:sp>
      <p:pic>
        <p:nvPicPr>
          <p:cNvPr id="134" name="droppedImage.tiff"/>
          <p:cNvPicPr/>
          <p:nvPr/>
        </p:nvPicPr>
        <p:blipFill>
          <a:blip r:embed="rId3">
            <a:extLst/>
          </a:blip>
          <a:stretch>
            <a:fillRect/>
          </a:stretch>
        </p:blipFill>
        <p:spPr>
          <a:xfrm>
            <a:off x="586113" y="609600"/>
            <a:ext cx="4544688" cy="19177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132">
                                            <p:bg/>
                                          </p:spTgt>
                                        </p:tgtEl>
                                        <p:attrNameLst>
                                          <p:attrName>style.visibility</p:attrName>
                                        </p:attrNameLst>
                                      </p:cBhvr>
                                      <p:to>
                                        <p:strVal val="visible"/>
                                      </p:to>
                                    </p:set>
                                    <p:animEffect transition="in" filter="dissolve">
                                      <p:cBhvr>
                                        <p:cTn id="7" dur="1000"/>
                                        <p:tgtEl>
                                          <p:spTgt spid="132">
                                            <p:bg/>
                                          </p:spTgt>
                                        </p:tgtEl>
                                      </p:cBhvr>
                                    </p:animEffect>
                                  </p:childTnLst>
                                </p:cTn>
                              </p:par>
                              <p:par>
                                <p:cTn id="8" presetID="9" presetClass="entr" presetSubtype="0" fill="hold" grpId="1">
                                  <p:stCondLst>
                                    <p:cond delay="0"/>
                                  </p:stCondLst>
                                  <p:iterate>
                                    <p:tmAbs val="0"/>
                                  </p:iterate>
                                  <p:childTnLst>
                                    <p:set>
                                      <p:cBhvr>
                                        <p:cTn id="9" fill="hold"/>
                                        <p:tgtEl>
                                          <p:spTgt spid="132">
                                            <p:txEl>
                                              <p:pRg st="0" end="0"/>
                                            </p:txEl>
                                          </p:spTgt>
                                        </p:tgtEl>
                                        <p:attrNameLst>
                                          <p:attrName>style.visibility</p:attrName>
                                        </p:attrNameLst>
                                      </p:cBhvr>
                                      <p:to>
                                        <p:strVal val="visible"/>
                                      </p:to>
                                    </p:set>
                                    <p:animEffect transition="in" filter="dissolve">
                                      <p:cBhvr>
                                        <p:cTn id="10" dur="1000"/>
                                        <p:tgtEl>
                                          <p:spTgt spid="13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1" nodeType="clickEffect">
                                  <p:stCondLst>
                                    <p:cond delay="0"/>
                                  </p:stCondLst>
                                  <p:iterate>
                                    <p:tmAbs val="0"/>
                                  </p:iterate>
                                  <p:childTnLst>
                                    <p:set>
                                      <p:cBhvr>
                                        <p:cTn id="14" fill="hold"/>
                                        <p:tgtEl>
                                          <p:spTgt spid="132">
                                            <p:txEl>
                                              <p:pRg st="1" end="1"/>
                                            </p:txEl>
                                          </p:spTgt>
                                        </p:tgtEl>
                                        <p:attrNameLst>
                                          <p:attrName>style.visibility</p:attrName>
                                        </p:attrNameLst>
                                      </p:cBhvr>
                                      <p:to>
                                        <p:strVal val="visible"/>
                                      </p:to>
                                    </p:set>
                                    <p:animEffect transition="in" filter="dissolve">
                                      <p:cBhvr>
                                        <p:cTn id="15" dur="1000"/>
                                        <p:tgtEl>
                                          <p:spTgt spid="13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1" nodeType="clickEffect">
                                  <p:stCondLst>
                                    <p:cond delay="0"/>
                                  </p:stCondLst>
                                  <p:iterate>
                                    <p:tmAbs val="0"/>
                                  </p:iterate>
                                  <p:childTnLst>
                                    <p:set>
                                      <p:cBhvr>
                                        <p:cTn id="19" fill="hold"/>
                                        <p:tgtEl>
                                          <p:spTgt spid="132">
                                            <p:txEl>
                                              <p:pRg st="2" end="2"/>
                                            </p:txEl>
                                          </p:spTgt>
                                        </p:tgtEl>
                                        <p:attrNameLst>
                                          <p:attrName>style.visibility</p:attrName>
                                        </p:attrNameLst>
                                      </p:cBhvr>
                                      <p:to>
                                        <p:strVal val="visible"/>
                                      </p:to>
                                    </p:set>
                                    <p:animEffect transition="in" filter="dissolve">
                                      <p:cBhvr>
                                        <p:cTn id="20" dur="1000"/>
                                        <p:tgtEl>
                                          <p:spTgt spid="1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1" build="p" bldLvl="5"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50"/>
          <p:cNvSpPr/>
          <p:nvPr/>
        </p:nvSpPr>
        <p:spPr>
          <a:xfrm>
            <a:off x="876300" y="768350"/>
            <a:ext cx="2565400" cy="219982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0" algn="l">
              <a:defRPr sz="1800">
                <a:solidFill>
                  <a:srgbClr val="000000"/>
                </a:solidFill>
              </a:defRPr>
            </a:pPr>
            <a:r>
              <a:rPr sz="2400" u="sng">
                <a:uFill>
                  <a:solidFill/>
                </a:uFill>
                <a:latin typeface="Arial"/>
                <a:ea typeface="Arial"/>
                <a:cs typeface="Arial"/>
                <a:sym typeface="Arial"/>
              </a:rPr>
              <a:t>Ex. 19:20</a:t>
            </a:r>
            <a:r>
              <a:rPr sz="2400">
                <a:uFill>
                  <a:solidFill/>
                </a:uFill>
                <a:latin typeface="Arial"/>
                <a:ea typeface="Arial"/>
                <a:cs typeface="Arial"/>
                <a:sym typeface="Arial"/>
              </a:rPr>
              <a:t>   The LORD came down to the top of Mount Sinai and told Moses to meet him there. </a:t>
            </a:r>
          </a:p>
        </p:txBody>
      </p:sp>
      <p:sp>
        <p:nvSpPr>
          <p:cNvPr id="51" name="Shape 51"/>
          <p:cNvSpPr/>
          <p:nvPr/>
        </p:nvSpPr>
        <p:spPr>
          <a:xfrm>
            <a:off x="635000" y="4437285"/>
            <a:ext cx="8890000" cy="184423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marL="228600" lvl="0" algn="l">
              <a:defRPr sz="1800">
                <a:solidFill>
                  <a:srgbClr val="000000"/>
                </a:solidFill>
              </a:defRPr>
            </a:pPr>
            <a:r>
              <a:rPr sz="2400" u="sng">
                <a:uFill>
                  <a:solidFill/>
                </a:uFill>
                <a:latin typeface="Arial"/>
                <a:ea typeface="Arial"/>
                <a:cs typeface="Arial"/>
                <a:sym typeface="Arial"/>
              </a:rPr>
              <a:t>Ex. 20:18</a:t>
            </a:r>
            <a:r>
              <a:rPr sz="2400">
                <a:uFill>
                  <a:solidFill/>
                </a:uFill>
                <a:latin typeface="Arial"/>
                <a:ea typeface="Arial"/>
                <a:cs typeface="Arial"/>
                <a:sym typeface="Arial"/>
              </a:rPr>
              <a:t>   The people trembled with fear when they heard the thunder and the trumpet and saw the lightning and the smoke coming from the mountain. They stood a long way off </a:t>
            </a:r>
            <a:r>
              <a:rPr sz="2400" u="sng">
                <a:uFill>
                  <a:solidFill/>
                </a:uFill>
                <a:latin typeface="Arial"/>
                <a:ea typeface="Arial"/>
                <a:cs typeface="Arial"/>
                <a:sym typeface="Arial"/>
              </a:rPr>
              <a:t>19</a:t>
            </a:r>
            <a:r>
              <a:rPr sz="2400">
                <a:uFill>
                  <a:solidFill/>
                </a:uFill>
                <a:latin typeface="Arial"/>
                <a:ea typeface="Arial"/>
                <a:cs typeface="Arial"/>
                <a:sym typeface="Arial"/>
              </a:rPr>
              <a:t> and said to Moses,</a:t>
            </a:r>
            <a:r>
              <a:rPr sz="2400" b="1" i="1">
                <a:uFill>
                  <a:solidFill/>
                </a:uFill>
                <a:latin typeface="Arial"/>
                <a:ea typeface="Arial"/>
                <a:cs typeface="Arial"/>
                <a:sym typeface="Arial"/>
              </a:rPr>
              <a:t> “If you speak to us, we will listen. But don’t let God speak to us, or we will die!” </a:t>
            </a:r>
          </a:p>
        </p:txBody>
      </p:sp>
      <p:pic>
        <p:nvPicPr>
          <p:cNvPr id="52" name="droppedImage.tiff"/>
          <p:cNvPicPr/>
          <p:nvPr/>
        </p:nvPicPr>
        <p:blipFill>
          <a:blip r:embed="rId4">
            <a:extLst/>
          </a:blip>
          <a:stretch>
            <a:fillRect/>
          </a:stretch>
        </p:blipFill>
        <p:spPr>
          <a:xfrm>
            <a:off x="3479800" y="609600"/>
            <a:ext cx="5765801" cy="3342210"/>
          </a:xfrm>
          <a:prstGeom prst="rect">
            <a:avLst/>
          </a:prstGeom>
          <a:ln w="12700">
            <a:miter lim="400000"/>
          </a:ln>
          <a:effectLst>
            <a:outerShdw blurRad="127000" dist="76200" dir="2700000" rotWithShape="0">
              <a:srgbClr val="000000">
                <a:alpha val="75000"/>
              </a:srgbClr>
            </a:outerShdw>
          </a:effectLst>
        </p:spPr>
      </p:pic>
      <p:pic>
        <p:nvPicPr>
          <p:cNvPr id="53" name="Lighting Strike Thunder fade-1.mov"/>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8305800" y="6134100"/>
            <a:ext cx="673100" cy="6731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0" fill="hold"/>
                                        <p:tgtEl>
                                          <p:spTgt spid="5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2" nodeType="clickEffect">
                                  <p:stCondLst>
                                    <p:cond delay="0"/>
                                  </p:stCondLst>
                                  <p:iterate>
                                    <p:tmAbs val="0"/>
                                  </p:iterate>
                                  <p:childTnLst>
                                    <p:set>
                                      <p:cBhvr>
                                        <p:cTn id="10" fill="hold"/>
                                        <p:tgtEl>
                                          <p:spTgt spid="51"/>
                                        </p:tgtEl>
                                        <p:attrNameLst>
                                          <p:attrName>style.visibility</p:attrName>
                                        </p:attrNameLst>
                                      </p:cBhvr>
                                      <p:to>
                                        <p:strVal val="visible"/>
                                      </p:to>
                                    </p:set>
                                    <p:animEffect transition="in" filter="dissolve">
                                      <p:cBhvr>
                                        <p:cTn id="11" dur="1000"/>
                                        <p:tgtEl>
                                          <p:spTgt spid="51"/>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mediacall" presetSubtype="0" fill="hold" nodeType="clickEffect">
                                  <p:stCondLst>
                                    <p:cond delay="0"/>
                                  </p:stCondLst>
                                  <p:childTnLst>
                                    <p:cmd type="call" cmd="stop">
                                      <p:cBhvr>
                                        <p:cTn id="15" dur="1000"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6" fill="hold" display="0">
                  <p:stCondLst>
                    <p:cond delay="indefinite"/>
                  </p:stCondLst>
                </p:cTn>
                <p:tgtEl>
                  <p:spTgt spid="53"/>
                </p:tgtEl>
              </p:cMediaNode>
            </p:audio>
          </p:childTnLst>
        </p:cTn>
      </p:par>
    </p:tnLst>
    <p:bldLst>
      <p:bldP spid="51" grpId="2"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p:nvPr/>
        </p:nvSpPr>
        <p:spPr>
          <a:xfrm>
            <a:off x="977900" y="660400"/>
            <a:ext cx="8648700" cy="1549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lnSpc>
                <a:spcPct val="90000"/>
              </a:lnSpc>
              <a:defRPr sz="4200"/>
            </a:lvl1pPr>
          </a:lstStyle>
          <a:p>
            <a:pPr lvl="0">
              <a:defRPr sz="1800">
                <a:solidFill>
                  <a:srgbClr val="000000"/>
                </a:solidFill>
              </a:defRPr>
            </a:pPr>
            <a:r>
              <a:rPr sz="4200">
                <a:solidFill>
                  <a:srgbClr val="3E231A"/>
                </a:solidFill>
              </a:rPr>
              <a:t>Eg: The bible uses figures of speech.</a:t>
            </a:r>
          </a:p>
        </p:txBody>
      </p:sp>
      <p:sp>
        <p:nvSpPr>
          <p:cNvPr id="137" name="Shape 137"/>
          <p:cNvSpPr/>
          <p:nvPr/>
        </p:nvSpPr>
        <p:spPr>
          <a:xfrm>
            <a:off x="1905000" y="5473700"/>
            <a:ext cx="6350000" cy="1498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a:lstStyle>
          <a:p>
            <a:pPr lvl="0">
              <a:defRPr sz="1800">
                <a:solidFill>
                  <a:srgbClr val="000000"/>
                </a:solidFill>
              </a:defRPr>
            </a:pPr>
            <a:r>
              <a:rPr sz="3600">
                <a:solidFill>
                  <a:srgbClr val="3E231A"/>
                </a:solidFill>
              </a:rPr>
              <a:t>exaggeration or hyperbole - why do writers use it? </a:t>
            </a:r>
          </a:p>
        </p:txBody>
      </p:sp>
      <p:sp>
        <p:nvSpPr>
          <p:cNvPr id="138" name="Shape 138"/>
          <p:cNvSpPr/>
          <p:nvPr/>
        </p:nvSpPr>
        <p:spPr>
          <a:xfrm>
            <a:off x="1028700" y="2400300"/>
            <a:ext cx="4965700" cy="255542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0"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2400" u="sng">
                <a:uFill>
                  <a:solidFill/>
                </a:uFill>
                <a:latin typeface="Arial"/>
                <a:ea typeface="Arial"/>
                <a:cs typeface="Arial"/>
                <a:sym typeface="Arial"/>
              </a:rPr>
              <a:t>Matt. 5:29</a:t>
            </a:r>
            <a:r>
              <a:rPr sz="2400">
                <a:uFill>
                  <a:solidFill/>
                </a:uFill>
                <a:latin typeface="Arial"/>
                <a:ea typeface="Arial"/>
                <a:cs typeface="Arial"/>
                <a:sym typeface="Arial"/>
              </a:rPr>
              <a:t> If your right eye causes you to sin, poke it out and throw it away. It is better to lose one part of your body, than for your whole body to end up in hell.  </a:t>
            </a:r>
            <a:r>
              <a:rPr sz="2400" u="sng">
                <a:uFill>
                  <a:solidFill/>
                </a:uFill>
                <a:latin typeface="Arial"/>
                <a:ea typeface="Arial"/>
                <a:cs typeface="Arial"/>
                <a:sym typeface="Arial"/>
              </a:rPr>
              <a:t>30</a:t>
            </a:r>
            <a:r>
              <a:rPr sz="2400">
                <a:uFill>
                  <a:solidFill/>
                </a:uFill>
                <a:latin typeface="Arial"/>
                <a:ea typeface="Arial"/>
                <a:cs typeface="Arial"/>
                <a:sym typeface="Arial"/>
              </a:rPr>
              <a:t> If your right hand causes you to sin, chop it off and throw it away!</a:t>
            </a:r>
          </a:p>
        </p:txBody>
      </p:sp>
      <p:pic>
        <p:nvPicPr>
          <p:cNvPr id="139" name="droppedImage.tiff"/>
          <p:cNvPicPr/>
          <p:nvPr/>
        </p:nvPicPr>
        <p:blipFill>
          <a:blip r:embed="rId2">
            <a:extLst/>
          </a:blip>
          <a:stretch>
            <a:fillRect/>
          </a:stretch>
        </p:blipFill>
        <p:spPr>
          <a:xfrm>
            <a:off x="6163629" y="2489200"/>
            <a:ext cx="2916872" cy="2387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138"/>
                                        </p:tgtEl>
                                        <p:attrNameLst>
                                          <p:attrName>style.visibility</p:attrName>
                                        </p:attrNameLst>
                                      </p:cBhvr>
                                      <p:to>
                                        <p:strVal val="visible"/>
                                      </p:to>
                                    </p:set>
                                    <p:animEffect transition="in" filter="dissolve">
                                      <p:cBhvr>
                                        <p:cTn id="7" dur="1000"/>
                                        <p:tgtEl>
                                          <p:spTgt spid="138"/>
                                        </p:tgtEl>
                                      </p:cBhvr>
                                    </p:animEffect>
                                  </p:childTnLst>
                                </p:cTn>
                              </p:par>
                            </p:childTnLst>
                          </p:cTn>
                        </p:par>
                        <p:par>
                          <p:cTn id="8" fill="hold">
                            <p:stCondLst>
                              <p:cond delay="1000"/>
                            </p:stCondLst>
                            <p:childTnLst>
                              <p:par>
                                <p:cTn id="9" presetID="10" presetClass="entr" presetSubtype="0" fill="hold" grpId="2" nodeType="afterEffect">
                                  <p:stCondLst>
                                    <p:cond delay="0"/>
                                  </p:stCondLst>
                                  <p:iterate>
                                    <p:tmAbs val="0"/>
                                  </p:iterate>
                                  <p:childTnLst>
                                    <p:set>
                                      <p:cBhvr>
                                        <p:cTn id="10" fill="hold"/>
                                        <p:tgtEl>
                                          <p:spTgt spid="139"/>
                                        </p:tgtEl>
                                        <p:attrNameLst>
                                          <p:attrName>style.visibility</p:attrName>
                                        </p:attrNameLst>
                                      </p:cBhvr>
                                      <p:to>
                                        <p:strVal val="visible"/>
                                      </p:to>
                                    </p:set>
                                    <p:animEffect transition="in" filter="fade">
                                      <p:cBhvr>
                                        <p:cTn id="11" dur="1000"/>
                                        <p:tgtEl>
                                          <p:spTgt spid="139"/>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3" nodeType="clickEffect">
                                  <p:stCondLst>
                                    <p:cond delay="0"/>
                                  </p:stCondLst>
                                  <p:iterate>
                                    <p:tmAbs val="0"/>
                                  </p:iterate>
                                  <p:childTnLst>
                                    <p:set>
                                      <p:cBhvr>
                                        <p:cTn id="15" fill="hold"/>
                                        <p:tgtEl>
                                          <p:spTgt spid="137"/>
                                        </p:tgtEl>
                                        <p:attrNameLst>
                                          <p:attrName>style.visibility</p:attrName>
                                        </p:attrNameLst>
                                      </p:cBhvr>
                                      <p:to>
                                        <p:strVal val="visible"/>
                                      </p:to>
                                    </p:set>
                                    <p:animEffect transition="in" filter="dissolve">
                                      <p:cBhvr>
                                        <p:cTn id="16" dur="10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3" animBg="1" advAuto="0"/>
      <p:bldP spid="138" grpId="1" animBg="1" advAuto="0"/>
      <p:bldP spid="139" grpId="2"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p:nvPr/>
        </p:nvSpPr>
        <p:spPr>
          <a:xfrm>
            <a:off x="596900" y="533400"/>
            <a:ext cx="8293100" cy="977900"/>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algn="l">
              <a:lnSpc>
                <a:spcPct val="80000"/>
              </a:lnSpc>
              <a:defRPr sz="4600">
                <a:solidFill>
                  <a:srgbClr val="000000"/>
                </a:solidFill>
              </a:defRPr>
            </a:lvl1pPr>
          </a:lstStyle>
          <a:p>
            <a:pPr lvl="0">
              <a:defRPr sz="1800"/>
            </a:pPr>
            <a:r>
              <a:rPr sz="4600"/>
              <a:t>Understanding the context</a:t>
            </a:r>
          </a:p>
        </p:txBody>
      </p:sp>
      <p:sp>
        <p:nvSpPr>
          <p:cNvPr id="142" name="Shape 142"/>
          <p:cNvSpPr/>
          <p:nvPr/>
        </p:nvSpPr>
        <p:spPr>
          <a:xfrm>
            <a:off x="711200" y="1333500"/>
            <a:ext cx="8686800" cy="5905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lvl="0" indent="-228600" algn="l">
              <a:lnSpc>
                <a:spcPct val="80000"/>
              </a:lnSpc>
              <a:spcBef>
                <a:spcPts val="2200"/>
              </a:spcBef>
              <a:buSzPct val="100000"/>
              <a:buAutoNum type="arabi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uFill>
                  <a:solidFill/>
                </a:uFill>
              </a:rPr>
              <a:t>What is the </a:t>
            </a:r>
            <a:r>
              <a:rPr sz="3600" u="sng">
                <a:uFill>
                  <a:solidFill/>
                </a:uFill>
              </a:rPr>
              <a:t>subject being talked about</a:t>
            </a:r>
            <a:r>
              <a:rPr sz="3600">
                <a:uFill>
                  <a:solidFill/>
                </a:uFill>
              </a:rPr>
              <a:t> - the topic - where the passage is found?</a:t>
            </a:r>
          </a:p>
          <a:p>
            <a:pPr marL="457200" lvl="0" indent="-228600" algn="l">
              <a:lnSpc>
                <a:spcPct val="80000"/>
              </a:lnSpc>
              <a:spcBef>
                <a:spcPts val="2200"/>
              </a:spcBef>
              <a:buSzPct val="100000"/>
              <a:buAutoNum type="arabi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uFill>
                  <a:solidFill/>
                </a:uFill>
              </a:rPr>
              <a:t> What </a:t>
            </a:r>
            <a:r>
              <a:rPr sz="3600" u="sng">
                <a:uFill>
                  <a:solidFill/>
                </a:uFill>
              </a:rPr>
              <a:t>kind of writing </a:t>
            </a:r>
            <a:r>
              <a:rPr sz="3600">
                <a:uFill>
                  <a:solidFill/>
                </a:uFill>
              </a:rPr>
              <a:t>is it? Poem? A story? History? A speech? a Letter? A figure of speech? What difference does that make in understanding it?</a:t>
            </a:r>
          </a:p>
          <a:p>
            <a:pPr marL="457200" lvl="0" indent="-228600" algn="l">
              <a:lnSpc>
                <a:spcPct val="80000"/>
              </a:lnSpc>
              <a:spcBef>
                <a:spcPts val="2200"/>
              </a:spcBef>
              <a:buSzPct val="100000"/>
              <a:buAutoNum type="arabicPeriod"/>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u="sng">
                <a:uFill>
                  <a:solidFill/>
                </a:uFill>
              </a:rPr>
              <a:t>Who was</a:t>
            </a:r>
            <a:r>
              <a:rPr sz="3600">
                <a:uFill>
                  <a:solidFill/>
                </a:uFill>
              </a:rPr>
              <a:t> the passage </a:t>
            </a:r>
            <a:r>
              <a:rPr sz="3600" u="sng">
                <a:uFill>
                  <a:solidFill/>
                </a:uFill>
              </a:rPr>
              <a:t>written to</a:t>
            </a:r>
            <a:r>
              <a:rPr sz="3600">
                <a:uFill>
                  <a:solidFill/>
                </a:uFill>
              </a:rPr>
              <a:t>? What was going on in their lives? Does that help explain what is written?</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142">
                                            <p:bg/>
                                          </p:spTgt>
                                        </p:tgtEl>
                                        <p:attrNameLst>
                                          <p:attrName>style.visibility</p:attrName>
                                        </p:attrNameLst>
                                      </p:cBhvr>
                                      <p:to>
                                        <p:strVal val="visible"/>
                                      </p:to>
                                    </p:set>
                                    <p:animEffect transition="in" filter="dissolve">
                                      <p:cBhvr>
                                        <p:cTn id="7" dur="1000"/>
                                        <p:tgtEl>
                                          <p:spTgt spid="142">
                                            <p:bg/>
                                          </p:spTgt>
                                        </p:tgtEl>
                                      </p:cBhvr>
                                    </p:animEffect>
                                  </p:childTnLst>
                                </p:cTn>
                              </p:par>
                              <p:par>
                                <p:cTn id="8" presetID="9" presetClass="entr" presetSubtype="0" fill="hold" grpId="1">
                                  <p:stCondLst>
                                    <p:cond delay="0"/>
                                  </p:stCondLst>
                                  <p:iterate>
                                    <p:tmAbs val="0"/>
                                  </p:iterate>
                                  <p:childTnLst>
                                    <p:set>
                                      <p:cBhvr>
                                        <p:cTn id="9" fill="hold"/>
                                        <p:tgtEl>
                                          <p:spTgt spid="142">
                                            <p:txEl>
                                              <p:pRg st="0" end="0"/>
                                            </p:txEl>
                                          </p:spTgt>
                                        </p:tgtEl>
                                        <p:attrNameLst>
                                          <p:attrName>style.visibility</p:attrName>
                                        </p:attrNameLst>
                                      </p:cBhvr>
                                      <p:to>
                                        <p:strVal val="visible"/>
                                      </p:to>
                                    </p:set>
                                    <p:animEffect transition="in" filter="dissolve">
                                      <p:cBhvr>
                                        <p:cTn id="10" dur="1000"/>
                                        <p:tgtEl>
                                          <p:spTgt spid="14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1" nodeType="clickEffect">
                                  <p:stCondLst>
                                    <p:cond delay="0"/>
                                  </p:stCondLst>
                                  <p:iterate>
                                    <p:tmAbs val="0"/>
                                  </p:iterate>
                                  <p:childTnLst>
                                    <p:set>
                                      <p:cBhvr>
                                        <p:cTn id="14" fill="hold"/>
                                        <p:tgtEl>
                                          <p:spTgt spid="142">
                                            <p:txEl>
                                              <p:pRg st="1" end="1"/>
                                            </p:txEl>
                                          </p:spTgt>
                                        </p:tgtEl>
                                        <p:attrNameLst>
                                          <p:attrName>style.visibility</p:attrName>
                                        </p:attrNameLst>
                                      </p:cBhvr>
                                      <p:to>
                                        <p:strVal val="visible"/>
                                      </p:to>
                                    </p:set>
                                    <p:animEffect transition="in" filter="dissolve">
                                      <p:cBhvr>
                                        <p:cTn id="15" dur="1000"/>
                                        <p:tgtEl>
                                          <p:spTgt spid="14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1" nodeType="clickEffect">
                                  <p:stCondLst>
                                    <p:cond delay="0"/>
                                  </p:stCondLst>
                                  <p:iterate>
                                    <p:tmAbs val="0"/>
                                  </p:iterate>
                                  <p:childTnLst>
                                    <p:set>
                                      <p:cBhvr>
                                        <p:cTn id="19" fill="hold"/>
                                        <p:tgtEl>
                                          <p:spTgt spid="142">
                                            <p:txEl>
                                              <p:pRg st="2" end="2"/>
                                            </p:txEl>
                                          </p:spTgt>
                                        </p:tgtEl>
                                        <p:attrNameLst>
                                          <p:attrName>style.visibility</p:attrName>
                                        </p:attrNameLst>
                                      </p:cBhvr>
                                      <p:to>
                                        <p:strVal val="visible"/>
                                      </p:to>
                                    </p:set>
                                    <p:animEffect transition="in" filter="dissolve">
                                      <p:cBhvr>
                                        <p:cTn id="20" dur="1000"/>
                                        <p:tgtEl>
                                          <p:spTgt spid="1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1" build="p" bldLvl="5"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p:nvPr/>
        </p:nvSpPr>
        <p:spPr>
          <a:xfrm>
            <a:off x="558800" y="635000"/>
            <a:ext cx="8293100" cy="787400"/>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algn="l">
              <a:lnSpc>
                <a:spcPct val="80000"/>
              </a:lnSpc>
              <a:defRPr>
                <a:solidFill>
                  <a:srgbClr val="000000"/>
                </a:solidFill>
              </a:defRPr>
            </a:lvl1pPr>
          </a:lstStyle>
          <a:p>
            <a:pPr lvl="0">
              <a:defRPr sz="1800"/>
            </a:pPr>
            <a:r>
              <a:rPr sz="3600"/>
              <a:t>Understanding the Context</a:t>
            </a:r>
          </a:p>
        </p:txBody>
      </p:sp>
      <p:sp>
        <p:nvSpPr>
          <p:cNvPr id="145" name="Shape 145"/>
          <p:cNvSpPr/>
          <p:nvPr/>
        </p:nvSpPr>
        <p:spPr>
          <a:xfrm>
            <a:off x="876300" y="1384300"/>
            <a:ext cx="8394700" cy="4483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lvl="0" indent="-228600" algn="l">
              <a:lnSpc>
                <a:spcPct val="80000"/>
              </a:lnSpc>
              <a:spcBef>
                <a:spcPts val="1100"/>
              </a:spcBef>
              <a:buSzPct val="100000"/>
              <a:buAutoNum type="arabicPeriod" startAt="4"/>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uFill>
                  <a:solidFill/>
                </a:uFill>
              </a:rPr>
              <a:t> If it’s written to others</a:t>
            </a:r>
            <a:r>
              <a:rPr sz="3600" u="sng">
                <a:uFill>
                  <a:solidFill/>
                </a:uFill>
              </a:rPr>
              <a:t> long ago</a:t>
            </a:r>
            <a:r>
              <a:rPr sz="3600">
                <a:uFill>
                  <a:solidFill/>
                </a:uFill>
              </a:rPr>
              <a:t>, does it apply to us </a:t>
            </a:r>
            <a:r>
              <a:rPr sz="3600" u="sng">
                <a:uFill>
                  <a:solidFill/>
                </a:uFill>
              </a:rPr>
              <a:t>today</a:t>
            </a:r>
            <a:r>
              <a:rPr sz="3600">
                <a:uFill>
                  <a:solidFill/>
                </a:uFill>
              </a:rPr>
              <a:t>? In the same way?</a:t>
            </a:r>
          </a:p>
          <a:p>
            <a:pPr marL="457200" lvl="0" indent="-228600" algn="l">
              <a:lnSpc>
                <a:spcPct val="80000"/>
              </a:lnSpc>
              <a:spcBef>
                <a:spcPts val="1100"/>
              </a:spcBef>
              <a:buSzPct val="100000"/>
              <a:buAutoNum type="arabicPeriod" startAt="4"/>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uFill>
                  <a:solidFill/>
                </a:uFill>
              </a:rPr>
              <a:t> Do </a:t>
            </a:r>
            <a:r>
              <a:rPr sz="3600" u="sng">
                <a:uFill>
                  <a:solidFill/>
                </a:uFill>
              </a:rPr>
              <a:t>other verses in the Bible</a:t>
            </a:r>
            <a:r>
              <a:rPr sz="3600">
                <a:uFill>
                  <a:solidFill/>
                </a:uFill>
              </a:rPr>
              <a:t> explain more about this subject? Give a more complete answer?</a:t>
            </a:r>
          </a:p>
          <a:p>
            <a:pPr marL="457200" lvl="0" indent="-228600" algn="l">
              <a:lnSpc>
                <a:spcPct val="80000"/>
              </a:lnSpc>
              <a:spcBef>
                <a:spcPts val="1100"/>
              </a:spcBef>
              <a:buSzPct val="100000"/>
              <a:buAutoNum type="arabicPeriod" startAt="4"/>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uFill>
                  <a:solidFill/>
                </a:uFill>
              </a:rPr>
              <a:t>What is God showing us about </a:t>
            </a:r>
            <a:r>
              <a:rPr sz="3600" u="sng">
                <a:uFill>
                  <a:solidFill/>
                </a:uFill>
              </a:rPr>
              <a:t>himself</a:t>
            </a:r>
            <a:r>
              <a:rPr sz="3600">
                <a:uFill>
                  <a:solidFill/>
                </a:uFill>
              </a:rPr>
              <a:t> in this context? Why?</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145">
                                            <p:bg/>
                                          </p:spTgt>
                                        </p:tgtEl>
                                        <p:attrNameLst>
                                          <p:attrName>style.visibility</p:attrName>
                                        </p:attrNameLst>
                                      </p:cBhvr>
                                      <p:to>
                                        <p:strVal val="visible"/>
                                      </p:to>
                                    </p:set>
                                    <p:animEffect transition="in" filter="dissolve">
                                      <p:cBhvr>
                                        <p:cTn id="7" dur="1000"/>
                                        <p:tgtEl>
                                          <p:spTgt spid="145">
                                            <p:bg/>
                                          </p:spTgt>
                                        </p:tgtEl>
                                      </p:cBhvr>
                                    </p:animEffect>
                                  </p:childTnLst>
                                </p:cTn>
                              </p:par>
                              <p:par>
                                <p:cTn id="8" presetID="9" presetClass="entr" presetSubtype="0" fill="hold" grpId="1">
                                  <p:stCondLst>
                                    <p:cond delay="0"/>
                                  </p:stCondLst>
                                  <p:iterate>
                                    <p:tmAbs val="0"/>
                                  </p:iterate>
                                  <p:childTnLst>
                                    <p:set>
                                      <p:cBhvr>
                                        <p:cTn id="9" fill="hold"/>
                                        <p:tgtEl>
                                          <p:spTgt spid="145">
                                            <p:txEl>
                                              <p:pRg st="0" end="0"/>
                                            </p:txEl>
                                          </p:spTgt>
                                        </p:tgtEl>
                                        <p:attrNameLst>
                                          <p:attrName>style.visibility</p:attrName>
                                        </p:attrNameLst>
                                      </p:cBhvr>
                                      <p:to>
                                        <p:strVal val="visible"/>
                                      </p:to>
                                    </p:set>
                                    <p:animEffect transition="in" filter="dissolve">
                                      <p:cBhvr>
                                        <p:cTn id="10" dur="1000"/>
                                        <p:tgtEl>
                                          <p:spTgt spid="14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1" nodeType="clickEffect">
                                  <p:stCondLst>
                                    <p:cond delay="0"/>
                                  </p:stCondLst>
                                  <p:iterate>
                                    <p:tmAbs val="0"/>
                                  </p:iterate>
                                  <p:childTnLst>
                                    <p:set>
                                      <p:cBhvr>
                                        <p:cTn id="14" fill="hold"/>
                                        <p:tgtEl>
                                          <p:spTgt spid="145">
                                            <p:txEl>
                                              <p:pRg st="1" end="1"/>
                                            </p:txEl>
                                          </p:spTgt>
                                        </p:tgtEl>
                                        <p:attrNameLst>
                                          <p:attrName>style.visibility</p:attrName>
                                        </p:attrNameLst>
                                      </p:cBhvr>
                                      <p:to>
                                        <p:strVal val="visible"/>
                                      </p:to>
                                    </p:set>
                                    <p:animEffect transition="in" filter="dissolve">
                                      <p:cBhvr>
                                        <p:cTn id="15" dur="1000"/>
                                        <p:tgtEl>
                                          <p:spTgt spid="14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1" nodeType="clickEffect">
                                  <p:stCondLst>
                                    <p:cond delay="0"/>
                                  </p:stCondLst>
                                  <p:iterate>
                                    <p:tmAbs val="0"/>
                                  </p:iterate>
                                  <p:childTnLst>
                                    <p:set>
                                      <p:cBhvr>
                                        <p:cTn id="19" fill="hold"/>
                                        <p:tgtEl>
                                          <p:spTgt spid="145">
                                            <p:txEl>
                                              <p:pRg st="2" end="2"/>
                                            </p:txEl>
                                          </p:spTgt>
                                        </p:tgtEl>
                                        <p:attrNameLst>
                                          <p:attrName>style.visibility</p:attrName>
                                        </p:attrNameLst>
                                      </p:cBhvr>
                                      <p:to>
                                        <p:strVal val="visible"/>
                                      </p:to>
                                    </p:set>
                                    <p:animEffect transition="in" filter="dissolve">
                                      <p:cBhvr>
                                        <p:cTn id="20" dur="1000"/>
                                        <p:tgtEl>
                                          <p:spTgt spid="1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1" build="p" bldLvl="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p:nvPr/>
        </p:nvSpPr>
        <p:spPr>
          <a:xfrm>
            <a:off x="2946400" y="812800"/>
            <a:ext cx="6692900" cy="4536627"/>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lvl="0" indent="-228600" algn="l">
              <a:lnSpc>
                <a:spcPct val="80000"/>
              </a:lnSpc>
              <a:spcBef>
                <a:spcPts val="1200"/>
              </a:spcBef>
              <a:buClr>
                <a:srgbClr val="3E231A"/>
              </a:buClr>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spc="-72" dirty="0">
                <a:solidFill>
                  <a:srgbClr val="3E231A"/>
                </a:solidFill>
                <a:uFill>
                  <a:solidFill>
                    <a:srgbClr val="3E231A"/>
                  </a:solidFill>
                </a:uFill>
              </a:rPr>
              <a:t> </a:t>
            </a:r>
            <a:r>
              <a:rPr sz="3600" spc="-180" dirty="0">
                <a:solidFill>
                  <a:srgbClr val="3E231A"/>
                </a:solidFill>
                <a:uFill>
                  <a:solidFill>
                    <a:srgbClr val="3E231A"/>
                  </a:solidFill>
                </a:uFill>
              </a:rPr>
              <a:t>Most of the bible’s meaning is plain - the issue is not understanding it, it’s following it!</a:t>
            </a:r>
            <a:endParaRPr sz="3600" spc="-72" dirty="0">
              <a:solidFill>
                <a:srgbClr val="3E231A"/>
              </a:solidFill>
              <a:uFill>
                <a:solidFill>
                  <a:srgbClr val="3E231A"/>
                </a:solidFill>
              </a:uFill>
            </a:endParaRPr>
          </a:p>
          <a:p>
            <a:pPr lvl="0"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2400" spc="-72" dirty="0" smtClean="0">
                <a:latin typeface="Arial"/>
                <a:ea typeface="Arial"/>
                <a:cs typeface="Arial"/>
                <a:sym typeface="Arial"/>
              </a:rPr>
              <a:t>"</a:t>
            </a:r>
            <a:r>
              <a:rPr sz="2400" spc="-72" dirty="0" smtClean="0">
                <a:latin typeface="Arial"/>
                <a:ea typeface="Arial"/>
                <a:cs typeface="Arial"/>
                <a:sym typeface="Arial"/>
              </a:rPr>
              <a:t>It </a:t>
            </a:r>
            <a:r>
              <a:rPr sz="2400" spc="-72" dirty="0">
                <a:latin typeface="Arial"/>
                <a:ea typeface="Arial"/>
                <a:cs typeface="Arial"/>
                <a:sym typeface="Arial"/>
              </a:rPr>
              <a:t>ain't those parts of the Bible that I can't understand that bother me, it is the parts that I do understand</a:t>
            </a:r>
            <a:r>
              <a:rPr sz="2400" spc="-72" dirty="0" smtClean="0">
                <a:latin typeface="Arial"/>
                <a:ea typeface="Arial"/>
                <a:cs typeface="Arial"/>
                <a:sym typeface="Arial"/>
              </a:rPr>
              <a:t>.</a:t>
            </a:r>
            <a:r>
              <a:rPr lang="en-US" sz="2400" spc="-72" dirty="0" smtClean="0">
                <a:latin typeface="Arial"/>
                <a:ea typeface="Arial"/>
                <a:cs typeface="Arial"/>
                <a:sym typeface="Arial"/>
              </a:rPr>
              <a:t>"</a:t>
            </a:r>
            <a:r>
              <a:rPr sz="2400" spc="-72" dirty="0" smtClean="0">
                <a:latin typeface="Arial"/>
                <a:ea typeface="Arial"/>
                <a:cs typeface="Arial"/>
                <a:sym typeface="Arial"/>
              </a:rPr>
              <a:t>   </a:t>
            </a:r>
            <a:r>
              <a:rPr sz="2400" spc="-72" dirty="0">
                <a:latin typeface="Arial"/>
                <a:ea typeface="Arial"/>
                <a:cs typeface="Arial"/>
                <a:sym typeface="Arial"/>
              </a:rPr>
              <a:t>- Mark Twain</a:t>
            </a:r>
          </a:p>
          <a:p>
            <a:pPr marL="457200" lvl="0" indent="-228600" algn="l">
              <a:lnSpc>
                <a:spcPct val="80000"/>
              </a:lnSpc>
              <a:spcBef>
                <a:spcPts val="1600"/>
              </a:spcBef>
              <a:buClr>
                <a:srgbClr val="3E231A"/>
              </a:buClr>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spc="-72" dirty="0">
                <a:solidFill>
                  <a:srgbClr val="3E231A"/>
                </a:solidFill>
                <a:uFill>
                  <a:solidFill>
                    <a:srgbClr val="3E231A"/>
                  </a:solidFill>
                </a:uFill>
              </a:rPr>
              <a:t>A big part of bible training is learning how to understand the meaning of passages...	    		➤	</a:t>
            </a:r>
            <a:r>
              <a:rPr sz="3800" dirty="0">
                <a:solidFill>
                  <a:srgbClr val="3E231A"/>
                </a:solidFill>
                <a:uFill>
                  <a:solidFill>
                    <a:srgbClr val="3E231A"/>
                  </a:solidFill>
                </a:uFill>
              </a:rPr>
              <a:t>“Hermeneutics”</a:t>
            </a:r>
          </a:p>
        </p:txBody>
      </p:sp>
      <p:pic>
        <p:nvPicPr>
          <p:cNvPr id="148" name="droppedImage.tiff"/>
          <p:cNvPicPr/>
          <p:nvPr/>
        </p:nvPicPr>
        <p:blipFill>
          <a:blip r:embed="rId2">
            <a:extLst/>
          </a:blip>
          <a:stretch>
            <a:fillRect/>
          </a:stretch>
        </p:blipFill>
        <p:spPr>
          <a:xfrm>
            <a:off x="711200" y="647700"/>
            <a:ext cx="2108200" cy="38608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147">
                                            <p:bg/>
                                          </p:spTgt>
                                        </p:tgtEl>
                                        <p:attrNameLst>
                                          <p:attrName>style.visibility</p:attrName>
                                        </p:attrNameLst>
                                      </p:cBhvr>
                                      <p:to>
                                        <p:strVal val="visible"/>
                                      </p:to>
                                    </p:set>
                                    <p:animEffect transition="in" filter="dissolve">
                                      <p:cBhvr>
                                        <p:cTn id="7" dur="1000"/>
                                        <p:tgtEl>
                                          <p:spTgt spid="147">
                                            <p:bg/>
                                          </p:spTgt>
                                        </p:tgtEl>
                                      </p:cBhvr>
                                    </p:animEffect>
                                  </p:childTnLst>
                                </p:cTn>
                              </p:par>
                              <p:par>
                                <p:cTn id="8" presetID="9" presetClass="entr" presetSubtype="0" fill="hold" grpId="1">
                                  <p:stCondLst>
                                    <p:cond delay="0"/>
                                  </p:stCondLst>
                                  <p:iterate>
                                    <p:tmAbs val="0"/>
                                  </p:iterate>
                                  <p:childTnLst>
                                    <p:set>
                                      <p:cBhvr>
                                        <p:cTn id="9" fill="hold"/>
                                        <p:tgtEl>
                                          <p:spTgt spid="147">
                                            <p:txEl>
                                              <p:pRg st="0" end="0"/>
                                            </p:txEl>
                                          </p:spTgt>
                                        </p:tgtEl>
                                        <p:attrNameLst>
                                          <p:attrName>style.visibility</p:attrName>
                                        </p:attrNameLst>
                                      </p:cBhvr>
                                      <p:to>
                                        <p:strVal val="visible"/>
                                      </p:to>
                                    </p:set>
                                    <p:animEffect transition="in" filter="dissolve">
                                      <p:cBhvr>
                                        <p:cTn id="10" dur="1000"/>
                                        <p:tgtEl>
                                          <p:spTgt spid="14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1" nodeType="clickEffect">
                                  <p:stCondLst>
                                    <p:cond delay="0"/>
                                  </p:stCondLst>
                                  <p:iterate>
                                    <p:tmAbs val="0"/>
                                  </p:iterate>
                                  <p:childTnLst>
                                    <p:set>
                                      <p:cBhvr>
                                        <p:cTn id="14" fill="hold"/>
                                        <p:tgtEl>
                                          <p:spTgt spid="147">
                                            <p:txEl>
                                              <p:pRg st="1" end="1"/>
                                            </p:txEl>
                                          </p:spTgt>
                                        </p:tgtEl>
                                        <p:attrNameLst>
                                          <p:attrName>style.visibility</p:attrName>
                                        </p:attrNameLst>
                                      </p:cBhvr>
                                      <p:to>
                                        <p:strVal val="visible"/>
                                      </p:to>
                                    </p:set>
                                    <p:animEffect transition="in" filter="dissolve">
                                      <p:cBhvr>
                                        <p:cTn id="15" dur="1000"/>
                                        <p:tgtEl>
                                          <p:spTgt spid="14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1" nodeType="clickEffect">
                                  <p:stCondLst>
                                    <p:cond delay="0"/>
                                  </p:stCondLst>
                                  <p:iterate>
                                    <p:tmAbs val="0"/>
                                  </p:iterate>
                                  <p:childTnLst>
                                    <p:set>
                                      <p:cBhvr>
                                        <p:cTn id="19" fill="hold"/>
                                        <p:tgtEl>
                                          <p:spTgt spid="147">
                                            <p:txEl>
                                              <p:pRg st="2" end="2"/>
                                            </p:txEl>
                                          </p:spTgt>
                                        </p:tgtEl>
                                        <p:attrNameLst>
                                          <p:attrName>style.visibility</p:attrName>
                                        </p:attrNameLst>
                                      </p:cBhvr>
                                      <p:to>
                                        <p:strVal val="visible"/>
                                      </p:to>
                                    </p:set>
                                    <p:animEffect transition="in" filter="dissolve">
                                      <p:cBhvr>
                                        <p:cTn id="20" dur="1000"/>
                                        <p:tgtEl>
                                          <p:spTgt spid="1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1"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p:nvPr/>
        </p:nvSpPr>
        <p:spPr>
          <a:xfrm>
            <a:off x="2971800" y="825500"/>
            <a:ext cx="6477000" cy="2501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57200" indent="-228600" algn="l">
              <a:lnSpc>
                <a:spcPct val="80000"/>
              </a:lnSpc>
              <a:spcBef>
                <a:spcPts val="1600"/>
              </a:spcBef>
              <a:buClr>
                <a:srgbClr val="3E231A"/>
              </a:buClr>
              <a:buSzPct val="125000"/>
              <a:buChar cha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pc="-72">
                <a:uFill>
                  <a:solidFill>
                    <a:srgbClr val="3E231A"/>
                  </a:solidFill>
                </a:uFill>
              </a:defRPr>
            </a:lvl1pPr>
          </a:lstStyle>
          <a:p>
            <a:pPr lvl="0">
              <a:defRPr sz="1800" spc="0">
                <a:solidFill>
                  <a:srgbClr val="000000"/>
                </a:solidFill>
                <a:uFillTx/>
              </a:defRPr>
            </a:pPr>
            <a:r>
              <a:rPr sz="3600" spc="-72">
                <a:solidFill>
                  <a:srgbClr val="3E231A"/>
                </a:solidFill>
                <a:uFill>
                  <a:solidFill>
                    <a:srgbClr val="3E231A"/>
                  </a:solidFill>
                </a:uFill>
              </a:rPr>
              <a:t> If you can’t understand a passage, ask someone with Bible training if they can help you.</a:t>
            </a:r>
          </a:p>
        </p:txBody>
      </p:sp>
      <p:pic>
        <p:nvPicPr>
          <p:cNvPr id="151" name="droppedImage.tiff"/>
          <p:cNvPicPr/>
          <p:nvPr/>
        </p:nvPicPr>
        <p:blipFill>
          <a:blip r:embed="rId2">
            <a:extLst/>
          </a:blip>
          <a:stretch>
            <a:fillRect/>
          </a:stretch>
        </p:blipFill>
        <p:spPr>
          <a:xfrm>
            <a:off x="711200" y="762000"/>
            <a:ext cx="2108200" cy="38608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150">
                                            <p:bg/>
                                          </p:spTgt>
                                        </p:tgtEl>
                                        <p:attrNameLst>
                                          <p:attrName>style.visibility</p:attrName>
                                        </p:attrNameLst>
                                      </p:cBhvr>
                                      <p:to>
                                        <p:strVal val="visible"/>
                                      </p:to>
                                    </p:set>
                                    <p:animEffect transition="in" filter="dissolve">
                                      <p:cBhvr>
                                        <p:cTn id="7" dur="1000"/>
                                        <p:tgtEl>
                                          <p:spTgt spid="150">
                                            <p:bg/>
                                          </p:spTgt>
                                        </p:tgtEl>
                                      </p:cBhvr>
                                    </p:animEffect>
                                  </p:childTnLst>
                                </p:cTn>
                              </p:par>
                              <p:par>
                                <p:cTn id="8" presetID="9" presetClass="entr" presetSubtype="0" fill="hold" grpId="1">
                                  <p:stCondLst>
                                    <p:cond delay="0"/>
                                  </p:stCondLst>
                                  <p:iterate>
                                    <p:tmAbs val="0"/>
                                  </p:iterate>
                                  <p:childTnLst>
                                    <p:set>
                                      <p:cBhvr>
                                        <p:cTn id="9" fill="hold"/>
                                        <p:tgtEl>
                                          <p:spTgt spid="150">
                                            <p:txEl>
                                              <p:pRg st="0" end="0"/>
                                            </p:txEl>
                                          </p:spTgt>
                                        </p:tgtEl>
                                        <p:attrNameLst>
                                          <p:attrName>style.visibility</p:attrName>
                                        </p:attrNameLst>
                                      </p:cBhvr>
                                      <p:to>
                                        <p:strVal val="visible"/>
                                      </p:to>
                                    </p:set>
                                    <p:animEffect transition="in" filter="dissolve">
                                      <p:cBhvr>
                                        <p:cTn id="10" dur="1000"/>
                                        <p:tgtEl>
                                          <p:spTgt spid="1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1" build="p" bldLvl="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p:nvPr/>
        </p:nvSpPr>
        <p:spPr>
          <a:xfrm>
            <a:off x="876300" y="762000"/>
            <a:ext cx="4826000" cy="3073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a:lnSpc>
                <a:spcPct val="80000"/>
              </a:lnSpc>
            </a:lvl1pPr>
          </a:lstStyle>
          <a:p>
            <a:pPr lvl="0">
              <a:defRPr sz="1800">
                <a:solidFill>
                  <a:srgbClr val="000000"/>
                </a:solidFill>
              </a:defRPr>
            </a:pPr>
            <a:r>
              <a:rPr sz="3600">
                <a:solidFill>
                  <a:srgbClr val="3E231A"/>
                </a:solidFill>
              </a:rPr>
              <a:t>Our loving, Heavenly Daddy wants to use His Bible to draw us to Himself, and to change our hearts...</a:t>
            </a:r>
          </a:p>
        </p:txBody>
      </p:sp>
      <p:sp>
        <p:nvSpPr>
          <p:cNvPr id="154" name="Shape 154"/>
          <p:cNvSpPr/>
          <p:nvPr/>
        </p:nvSpPr>
        <p:spPr>
          <a:xfrm>
            <a:off x="1016000" y="5473700"/>
            <a:ext cx="8394700" cy="1358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a:lnSpc>
                <a:spcPct val="80000"/>
              </a:lnSpc>
            </a:lvl1pPr>
          </a:lstStyle>
          <a:p>
            <a:pPr lvl="0">
              <a:defRPr sz="1800">
                <a:solidFill>
                  <a:srgbClr val="000000"/>
                </a:solidFill>
              </a:defRPr>
            </a:pPr>
            <a:r>
              <a:rPr sz="3600">
                <a:solidFill>
                  <a:srgbClr val="3E231A"/>
                </a:solidFill>
              </a:rPr>
              <a:t>The Bible is not a club to get us to obey. Use it to draw close to our God.</a:t>
            </a:r>
          </a:p>
        </p:txBody>
      </p:sp>
      <p:pic>
        <p:nvPicPr>
          <p:cNvPr id="155" name="black_christ_with_child_lopez.jpg"/>
          <p:cNvPicPr/>
          <p:nvPr/>
        </p:nvPicPr>
        <p:blipFill>
          <a:blip r:embed="rId2">
            <a:extLst/>
          </a:blip>
          <a:stretch>
            <a:fillRect/>
          </a:stretch>
        </p:blipFill>
        <p:spPr>
          <a:xfrm>
            <a:off x="5827267" y="558800"/>
            <a:ext cx="3570734" cy="4508500"/>
          </a:xfrm>
          <a:prstGeom prst="rect">
            <a:avLst/>
          </a:prstGeom>
          <a:ln w="12700">
            <a:miter lim="400000"/>
          </a:ln>
          <a:effectLst>
            <a:outerShdw blurRad="88900" dist="114300" dir="2700000" rotWithShape="0">
              <a:srgbClr val="000000">
                <a:alpha val="58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154"/>
                                        </p:tgtEl>
                                        <p:attrNameLst>
                                          <p:attrName>style.visibility</p:attrName>
                                        </p:attrNameLst>
                                      </p:cBhvr>
                                      <p:to>
                                        <p:strVal val="visible"/>
                                      </p:to>
                                    </p:set>
                                    <p:animEffect transition="in" filter="dissolve">
                                      <p:cBhvr>
                                        <p:cTn id="7" dur="10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droppedImage.tiff"/>
          <p:cNvPicPr/>
          <p:nvPr/>
        </p:nvPicPr>
        <p:blipFill>
          <a:blip r:embed="rId2">
            <a:extLst/>
          </a:blip>
          <a:stretch>
            <a:fillRect/>
          </a:stretch>
        </p:blipFill>
        <p:spPr>
          <a:xfrm>
            <a:off x="508000" y="455709"/>
            <a:ext cx="9144001" cy="6707091"/>
          </a:xfrm>
          <a:prstGeom prst="rect">
            <a:avLst/>
          </a:prstGeom>
          <a:ln w="12700">
            <a:miter lim="400000"/>
          </a:ln>
        </p:spPr>
      </p:pic>
      <p:sp>
        <p:nvSpPr>
          <p:cNvPr id="158" name="Shape 158"/>
          <p:cNvSpPr/>
          <p:nvPr/>
        </p:nvSpPr>
        <p:spPr>
          <a:xfrm>
            <a:off x="1244600" y="1206499"/>
            <a:ext cx="7658100" cy="54864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lvl="2" indent="0"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uFill>
                  <a:solidFill/>
                </a:uFill>
                <a:latin typeface="Lithos Pro"/>
                <a:ea typeface="Lithos Pro"/>
                <a:cs typeface="Lithos Pro"/>
                <a:sym typeface="Lithos Pro"/>
              </a:rPr>
              <a:t>	“For I know the plans I have for you,” declares the LORD, “plans to prosper you and not to harm you, plans to give you hope and a future.  </a:t>
            </a:r>
            <a:r>
              <a:rPr sz="3000" u="sng">
                <a:uFill>
                  <a:solidFill/>
                </a:uFill>
                <a:latin typeface="Lithos Pro"/>
                <a:ea typeface="Lithos Pro"/>
                <a:cs typeface="Lithos Pro"/>
                <a:sym typeface="Lithos Pro"/>
              </a:rPr>
              <a:t>12</a:t>
            </a:r>
            <a:r>
              <a:rPr sz="3000">
                <a:uFill>
                  <a:solidFill/>
                </a:uFill>
                <a:latin typeface="Lithos Pro"/>
                <a:ea typeface="Lithos Pro"/>
                <a:cs typeface="Lithos Pro"/>
                <a:sym typeface="Lithos Pro"/>
              </a:rPr>
              <a:t> Then you will call upon me and come and pray to me, and I will listen to you.  </a:t>
            </a:r>
            <a:r>
              <a:rPr sz="3000" u="sng">
                <a:uFill>
                  <a:solidFill/>
                </a:uFill>
                <a:latin typeface="Lithos Pro"/>
                <a:ea typeface="Lithos Pro"/>
                <a:cs typeface="Lithos Pro"/>
                <a:sym typeface="Lithos Pro"/>
              </a:rPr>
              <a:t>13</a:t>
            </a:r>
            <a:r>
              <a:rPr sz="3000">
                <a:uFill>
                  <a:solidFill/>
                </a:uFill>
                <a:latin typeface="Lithos Pro"/>
                <a:ea typeface="Lithos Pro"/>
                <a:cs typeface="Lithos Pro"/>
                <a:sym typeface="Lithos Pro"/>
              </a:rPr>
              <a:t> You will seek me and find me when you seek me with all your heart.  </a:t>
            </a:r>
            <a:r>
              <a:rPr sz="3000" u="sng">
                <a:uFill>
                  <a:solidFill/>
                </a:uFill>
                <a:latin typeface="Lithos Pro"/>
                <a:ea typeface="Lithos Pro"/>
                <a:cs typeface="Lithos Pro"/>
                <a:sym typeface="Lithos Pro"/>
              </a:rPr>
              <a:t>14</a:t>
            </a:r>
            <a:r>
              <a:rPr sz="3000">
                <a:uFill>
                  <a:solidFill/>
                </a:uFill>
                <a:latin typeface="Lithos Pro"/>
                <a:ea typeface="Lithos Pro"/>
                <a:cs typeface="Lithos Pro"/>
                <a:sym typeface="Lithos Pro"/>
              </a:rPr>
              <a:t> I will be found by you,” declares the LORD, “and will bring you back from captivity...”       </a:t>
            </a:r>
          </a:p>
          <a:p>
            <a:pPr lvl="3" indent="0"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uFill>
                  <a:solidFill/>
                </a:uFill>
                <a:latin typeface="Lithos Pro"/>
                <a:ea typeface="Lithos Pro"/>
                <a:cs typeface="Lithos Pro"/>
                <a:sym typeface="Lithos Pro"/>
              </a:rPr>
              <a:t>									</a:t>
            </a:r>
            <a:r>
              <a:rPr sz="3000" u="sng">
                <a:uFill>
                  <a:solidFill/>
                </a:uFill>
                <a:latin typeface="Lithos Pro"/>
                <a:ea typeface="Lithos Pro"/>
                <a:cs typeface="Lithos Pro"/>
                <a:sym typeface="Lithos Pro"/>
              </a:rPr>
              <a:t>Jeremiah. 29:11-14</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droppedImage.png"/>
          <p:cNvPicPr/>
          <p:nvPr/>
        </p:nvPicPr>
        <p:blipFill>
          <a:blip r:embed="rId2">
            <a:extLst/>
          </a:blip>
          <a:stretch>
            <a:fillRect/>
          </a:stretch>
        </p:blipFill>
        <p:spPr>
          <a:xfrm>
            <a:off x="6832600" y="596900"/>
            <a:ext cx="2641601" cy="3315855"/>
          </a:xfrm>
          <a:prstGeom prst="rect">
            <a:avLst/>
          </a:prstGeom>
          <a:ln w="12700">
            <a:miter lim="400000"/>
          </a:ln>
        </p:spPr>
      </p:pic>
      <p:sp>
        <p:nvSpPr>
          <p:cNvPr id="161" name="Shape 161"/>
          <p:cNvSpPr/>
          <p:nvPr/>
        </p:nvSpPr>
        <p:spPr>
          <a:xfrm>
            <a:off x="571500" y="431800"/>
            <a:ext cx="8293100" cy="787400"/>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algn="l">
              <a:lnSpc>
                <a:spcPct val="80000"/>
              </a:lnSpc>
              <a:defRPr>
                <a:solidFill>
                  <a:srgbClr val="000000"/>
                </a:solidFill>
              </a:defRPr>
            </a:lvl1pPr>
          </a:lstStyle>
          <a:p>
            <a:pPr lvl="0">
              <a:defRPr sz="1800"/>
            </a:pPr>
            <a:r>
              <a:rPr sz="3600"/>
              <a:t>Questions:</a:t>
            </a:r>
          </a:p>
        </p:txBody>
      </p:sp>
      <p:sp>
        <p:nvSpPr>
          <p:cNvPr id="162" name="Shape 162"/>
          <p:cNvSpPr/>
          <p:nvPr/>
        </p:nvSpPr>
        <p:spPr>
          <a:xfrm>
            <a:off x="774700" y="1054100"/>
            <a:ext cx="6934200" cy="5765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0" algn="l">
              <a:defRPr sz="1800">
                <a:solidFill>
                  <a:srgbClr val="000000"/>
                </a:solidFill>
              </a:defRPr>
            </a:pPr>
            <a:r>
              <a:rPr sz="3600">
                <a:solidFill>
                  <a:srgbClr val="3E231A"/>
                </a:solidFill>
              </a:rPr>
              <a:t>1. Has God used the bible to speak to your heart? Tell about it.</a:t>
            </a:r>
          </a:p>
          <a:p>
            <a:pPr lvl="0" algn="l">
              <a:defRPr sz="1800">
                <a:solidFill>
                  <a:srgbClr val="000000"/>
                </a:solidFill>
              </a:defRPr>
            </a:pPr>
            <a:r>
              <a:rPr sz="3600">
                <a:solidFill>
                  <a:srgbClr val="3E231A"/>
                </a:solidFill>
              </a:rPr>
              <a:t>2. Why do we sometimes ignore the plain teaching of the bible when it tells us not to do what we think is ok? </a:t>
            </a:r>
          </a:p>
          <a:p>
            <a:pPr lvl="0" algn="l">
              <a:defRPr sz="1800">
                <a:solidFill>
                  <a:srgbClr val="000000"/>
                </a:solidFill>
              </a:defRPr>
            </a:pPr>
            <a:r>
              <a:rPr sz="3600">
                <a:solidFill>
                  <a:srgbClr val="3E231A"/>
                </a:solidFill>
              </a:rPr>
              <a:t>3. Are there places in the Bible that help you draw near to God?</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162"/>
                                        </p:tgtEl>
                                        <p:attrNameLst>
                                          <p:attrName>style.visibility</p:attrName>
                                        </p:attrNameLst>
                                      </p:cBhvr>
                                      <p:to>
                                        <p:strVal val="visible"/>
                                      </p:to>
                                    </p:set>
                                    <p:animEffect transition="in" filter="dissolve">
                                      <p:cBhvr>
                                        <p:cTn id="7" dur="10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p:nvPr/>
        </p:nvSpPr>
        <p:spPr>
          <a:xfrm>
            <a:off x="612390" y="635000"/>
            <a:ext cx="9232901" cy="6896100"/>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marR="457200" lvl="0">
              <a:lnSpc>
                <a:spcPct val="80000"/>
              </a:lnSpc>
              <a:defRPr sz="1800">
                <a:solidFill>
                  <a:srgbClr val="000000"/>
                </a:solidFill>
              </a:defRPr>
            </a:pPr>
            <a:r>
              <a:rPr sz="3600"/>
              <a:t>Hilltop Urban Church</a:t>
            </a:r>
          </a:p>
          <a:p>
            <a:pPr marR="457200" lvl="0">
              <a:lnSpc>
                <a:spcPct val="80000"/>
              </a:lnSpc>
              <a:defRPr sz="1800">
                <a:solidFill>
                  <a:srgbClr val="000000"/>
                </a:solidFill>
              </a:defRPr>
            </a:pPr>
            <a:r>
              <a:rPr sz="3600"/>
              <a:t>Our Mission</a:t>
            </a:r>
          </a:p>
          <a:p>
            <a:pPr marR="457200" lvl="0">
              <a:lnSpc>
                <a:spcPct val="80000"/>
              </a:lnSpc>
              <a:defRPr sz="1800">
                <a:solidFill>
                  <a:srgbClr val="000000"/>
                </a:solidFill>
              </a:defRPr>
            </a:pPr>
            <a:endParaRPr sz="3600"/>
          </a:p>
          <a:p>
            <a:pPr marR="457200" lvl="0">
              <a:lnSpc>
                <a:spcPct val="80000"/>
              </a:lnSpc>
              <a:defRPr sz="1800">
                <a:solidFill>
                  <a:srgbClr val="000000"/>
                </a:solidFill>
              </a:defRPr>
            </a:pPr>
            <a:r>
              <a:rPr sz="3600">
                <a:solidFill>
                  <a:srgbClr val="008F00"/>
                </a:solidFill>
              </a:rPr>
              <a:t>We are called to be an reproducing family</a:t>
            </a:r>
            <a:br>
              <a:rPr sz="3600">
                <a:solidFill>
                  <a:srgbClr val="008F00"/>
                </a:solidFill>
              </a:rPr>
            </a:br>
            <a:r>
              <a:rPr sz="3600">
                <a:solidFill>
                  <a:srgbClr val="008F00"/>
                </a:solidFill>
              </a:rPr>
              <a:t>which by the Spirit’s power</a:t>
            </a:r>
            <a:br>
              <a:rPr sz="3600">
                <a:solidFill>
                  <a:srgbClr val="008F00"/>
                </a:solidFill>
              </a:rPr>
            </a:br>
            <a:r>
              <a:rPr sz="3600">
                <a:solidFill>
                  <a:srgbClr val="008F00"/>
                </a:solidFill>
              </a:rPr>
              <a:t>lives out together</a:t>
            </a:r>
            <a:br>
              <a:rPr sz="3600">
                <a:solidFill>
                  <a:srgbClr val="008F00"/>
                </a:solidFill>
              </a:rPr>
            </a:br>
            <a:r>
              <a:rPr sz="3600">
                <a:solidFill>
                  <a:srgbClr val="008F00"/>
                </a:solidFill>
              </a:rPr>
              <a:t>the countercultural Way</a:t>
            </a:r>
            <a:br>
              <a:rPr sz="3600">
                <a:solidFill>
                  <a:srgbClr val="008F00"/>
                </a:solidFill>
              </a:rPr>
            </a:br>
            <a:r>
              <a:rPr sz="3600">
                <a:solidFill>
                  <a:srgbClr val="008F00"/>
                </a:solidFill>
              </a:rPr>
              <a:t>that Jesus lived and taught,</a:t>
            </a:r>
            <a:br>
              <a:rPr sz="3600">
                <a:solidFill>
                  <a:srgbClr val="008F00"/>
                </a:solidFill>
              </a:rPr>
            </a:br>
            <a:r>
              <a:rPr sz="3600">
                <a:solidFill>
                  <a:srgbClr val="008F00"/>
                </a:solidFill>
              </a:rPr>
              <a:t>a life of loving God,</a:t>
            </a:r>
            <a:br>
              <a:rPr sz="3600">
                <a:solidFill>
                  <a:srgbClr val="008F00"/>
                </a:solidFill>
              </a:rPr>
            </a:br>
            <a:r>
              <a:rPr sz="3600">
                <a:solidFill>
                  <a:srgbClr val="008F00"/>
                </a:solidFill>
              </a:rPr>
              <a:t>loving one another, </a:t>
            </a:r>
            <a:br>
              <a:rPr sz="3600">
                <a:solidFill>
                  <a:srgbClr val="008F00"/>
                </a:solidFill>
              </a:rPr>
            </a:br>
            <a:r>
              <a:rPr sz="3600">
                <a:solidFill>
                  <a:srgbClr val="008F00"/>
                </a:solidFill>
              </a:rPr>
              <a:t>and loving our neighbors as ourselves. </a:t>
            </a:r>
            <a:endParaRPr sz="3600">
              <a:latin typeface="Times"/>
              <a:ea typeface="Times"/>
              <a:cs typeface="Times"/>
              <a:sym typeface="Times"/>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droppedImage.tiff"/>
          <p:cNvPicPr/>
          <p:nvPr/>
        </p:nvPicPr>
        <p:blipFill>
          <a:blip r:embed="rId2">
            <a:alphaModFix amt="27000"/>
            <a:extLst/>
          </a:blip>
          <a:stretch>
            <a:fillRect/>
          </a:stretch>
        </p:blipFill>
        <p:spPr>
          <a:xfrm>
            <a:off x="469900" y="608514"/>
            <a:ext cx="9118600" cy="6338953"/>
          </a:xfrm>
          <a:prstGeom prst="rect">
            <a:avLst/>
          </a:prstGeom>
          <a:ln w="12700">
            <a:miter lim="400000"/>
          </a:ln>
        </p:spPr>
      </p:pic>
      <p:sp>
        <p:nvSpPr>
          <p:cNvPr id="56" name="Shape 56"/>
          <p:cNvSpPr/>
          <p:nvPr/>
        </p:nvSpPr>
        <p:spPr>
          <a:xfrm>
            <a:off x="571500" y="831850"/>
            <a:ext cx="8699500" cy="5892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228600" lvl="0" algn="l">
              <a:lnSpc>
                <a:spcPct val="90000"/>
              </a:lnSpc>
              <a:defRPr sz="1800">
                <a:solidFill>
                  <a:srgbClr val="000000"/>
                </a:solidFill>
              </a:defRPr>
            </a:pPr>
            <a:r>
              <a:rPr sz="2400" u="sng" dirty="0">
                <a:uFill>
                  <a:solidFill/>
                </a:uFill>
                <a:latin typeface="Arial"/>
                <a:ea typeface="Arial"/>
                <a:cs typeface="Arial"/>
                <a:sym typeface="Arial"/>
              </a:rPr>
              <a:t>Ex. 31:18</a:t>
            </a:r>
            <a:r>
              <a:rPr sz="2400" dirty="0">
                <a:uFill>
                  <a:solidFill/>
                </a:uFill>
                <a:latin typeface="Arial"/>
                <a:ea typeface="Arial"/>
                <a:cs typeface="Arial"/>
                <a:sym typeface="Arial"/>
              </a:rPr>
              <a:t>   When God had finished speaking to Moses on Mount Sinai, he gave him the two flat stones on which he had written all of his </a:t>
            </a:r>
            <a:r>
              <a:rPr sz="2400" dirty="0" smtClean="0">
                <a:uFill>
                  <a:solidFill/>
                </a:uFill>
                <a:latin typeface="Arial"/>
                <a:ea typeface="Arial"/>
                <a:cs typeface="Arial"/>
                <a:sym typeface="Arial"/>
              </a:rPr>
              <a:t>laws with his own hand.</a:t>
            </a:r>
            <a:endParaRPr sz="2400" u="sng" dirty="0" smtClean="0">
              <a:uFill>
                <a:solidFill/>
              </a:uFill>
              <a:latin typeface="Arial"/>
              <a:ea typeface="Arial"/>
              <a:cs typeface="Arial"/>
              <a:sym typeface="Arial"/>
            </a:endParaRPr>
          </a:p>
          <a:p>
            <a:pPr marL="228600" lvl="0" algn="l">
              <a:lnSpc>
                <a:spcPct val="90000"/>
              </a:lnSpc>
              <a:defRPr sz="1800">
                <a:solidFill>
                  <a:srgbClr val="000000"/>
                </a:solidFill>
              </a:defRPr>
            </a:pPr>
            <a:endParaRPr sz="2400" u="sng" dirty="0" smtClean="0">
              <a:uFill>
                <a:solidFill/>
              </a:uFill>
              <a:latin typeface="Arial"/>
              <a:ea typeface="Arial"/>
              <a:cs typeface="Arial"/>
              <a:sym typeface="Arial"/>
            </a:endParaRPr>
          </a:p>
          <a:p>
            <a:pPr marL="228600" lvl="0" algn="l">
              <a:lnSpc>
                <a:spcPct val="90000"/>
              </a:lnSpc>
              <a:defRPr sz="1800">
                <a:solidFill>
                  <a:srgbClr val="000000"/>
                </a:solidFill>
              </a:defRPr>
            </a:pPr>
            <a:r>
              <a:rPr sz="2400" u="sng" dirty="0" smtClean="0">
                <a:uFill>
                  <a:solidFill/>
                </a:uFill>
                <a:latin typeface="Arial"/>
                <a:ea typeface="Arial"/>
                <a:cs typeface="Arial"/>
                <a:sym typeface="Arial"/>
              </a:rPr>
              <a:t>Ex. 20:1</a:t>
            </a:r>
            <a:r>
              <a:rPr sz="2400" dirty="0" smtClean="0">
                <a:uFill>
                  <a:solidFill/>
                </a:uFill>
                <a:latin typeface="Arial"/>
                <a:ea typeface="Arial"/>
                <a:cs typeface="Arial"/>
                <a:sym typeface="Arial"/>
              </a:rPr>
              <a:t>   God said to the people of Israel: </a:t>
            </a:r>
          </a:p>
          <a:p>
            <a:pPr marL="228600" lvl="0" algn="l">
              <a:lnSpc>
                <a:spcPct val="90000"/>
              </a:lnSpc>
              <a:defRPr sz="1800">
                <a:solidFill>
                  <a:srgbClr val="000000"/>
                </a:solidFill>
              </a:defRPr>
            </a:pPr>
            <a:r>
              <a:rPr sz="2400" b="1" i="1" u="sng" dirty="0" smtClean="0">
                <a:uFill>
                  <a:solidFill/>
                </a:uFill>
                <a:latin typeface="Arial"/>
                <a:ea typeface="Arial"/>
                <a:cs typeface="Arial"/>
                <a:sym typeface="Arial"/>
              </a:rPr>
              <a:t>2</a:t>
            </a:r>
            <a:r>
              <a:rPr sz="2400" b="1" i="1" dirty="0" smtClean="0">
                <a:uFill>
                  <a:solidFill/>
                </a:uFill>
                <a:latin typeface="Arial"/>
                <a:ea typeface="Arial"/>
                <a:cs typeface="Arial"/>
                <a:sym typeface="Arial"/>
              </a:rPr>
              <a:t>   I am the LORD your God, the one who brought you out of Egypt where you were slaves. </a:t>
            </a:r>
          </a:p>
          <a:p>
            <a:pPr marL="228600" lvl="0" algn="l">
              <a:lnSpc>
                <a:spcPct val="90000"/>
              </a:lnSpc>
              <a:defRPr sz="1800">
                <a:solidFill>
                  <a:srgbClr val="000000"/>
                </a:solidFill>
              </a:defRPr>
            </a:pPr>
            <a:r>
              <a:rPr sz="2400" b="1" i="1" u="sng" dirty="0" smtClean="0">
                <a:uFill>
                  <a:solidFill/>
                </a:uFill>
                <a:latin typeface="Arial"/>
                <a:ea typeface="Arial"/>
                <a:cs typeface="Arial"/>
                <a:sym typeface="Arial"/>
              </a:rPr>
              <a:t>3</a:t>
            </a:r>
            <a:r>
              <a:rPr sz="2400" b="1" i="1" dirty="0" smtClean="0">
                <a:uFill>
                  <a:solidFill/>
                </a:uFill>
                <a:latin typeface="Arial"/>
                <a:ea typeface="Arial"/>
                <a:cs typeface="Arial"/>
                <a:sym typeface="Arial"/>
              </a:rPr>
              <a:t>   Do not worship any god except me. </a:t>
            </a:r>
          </a:p>
          <a:p>
            <a:pPr marL="228600" lvl="0" algn="l">
              <a:lnSpc>
                <a:spcPct val="90000"/>
              </a:lnSpc>
              <a:defRPr sz="1800">
                <a:solidFill>
                  <a:srgbClr val="000000"/>
                </a:solidFill>
              </a:defRPr>
            </a:pPr>
            <a:r>
              <a:rPr sz="2400" b="1" i="1" u="sng" dirty="0" smtClean="0">
                <a:uFill>
                  <a:solidFill/>
                </a:uFill>
                <a:latin typeface="Arial"/>
                <a:ea typeface="Arial"/>
                <a:cs typeface="Arial"/>
                <a:sym typeface="Arial"/>
              </a:rPr>
              <a:t>4</a:t>
            </a:r>
            <a:r>
              <a:rPr sz="2400" b="1" i="1" dirty="0" smtClean="0">
                <a:uFill>
                  <a:solidFill/>
                </a:uFill>
                <a:latin typeface="Arial"/>
                <a:ea typeface="Arial"/>
                <a:cs typeface="Arial"/>
                <a:sym typeface="Arial"/>
              </a:rPr>
              <a:t> </a:t>
            </a:r>
            <a:r>
              <a:rPr sz="2400" b="1" i="1" dirty="0">
                <a:uFill>
                  <a:solidFill/>
                </a:uFill>
                <a:latin typeface="Arial"/>
                <a:ea typeface="Arial"/>
                <a:cs typeface="Arial"/>
                <a:sym typeface="Arial"/>
              </a:rPr>
              <a:t>  Do not make idols that look like anything in the sky or on earth or in the ocean under the earth.  </a:t>
            </a:r>
            <a:r>
              <a:rPr sz="2400" b="1" i="1" u="sng" dirty="0">
                <a:uFill>
                  <a:solidFill/>
                </a:uFill>
                <a:latin typeface="Arial"/>
                <a:ea typeface="Arial"/>
                <a:cs typeface="Arial"/>
                <a:sym typeface="Arial"/>
              </a:rPr>
              <a:t>5</a:t>
            </a:r>
            <a:r>
              <a:rPr sz="2400" b="1" i="1" dirty="0">
                <a:uFill>
                  <a:solidFill/>
                </a:uFill>
                <a:latin typeface="Arial"/>
                <a:ea typeface="Arial"/>
                <a:cs typeface="Arial"/>
                <a:sym typeface="Arial"/>
              </a:rPr>
              <a:t> Don’t bow down and worship idols. I am the LORD your God, and I demand all your love. If you reject me, I will punish your families for three or four generations.  </a:t>
            </a:r>
            <a:r>
              <a:rPr sz="2400" b="1" i="1" u="sng" dirty="0">
                <a:uFill>
                  <a:solidFill/>
                </a:uFill>
                <a:latin typeface="Arial"/>
                <a:ea typeface="Arial"/>
                <a:cs typeface="Arial"/>
                <a:sym typeface="Arial"/>
              </a:rPr>
              <a:t>6</a:t>
            </a:r>
            <a:r>
              <a:rPr sz="2400" b="1" i="1" dirty="0">
                <a:uFill>
                  <a:solidFill/>
                </a:uFill>
                <a:latin typeface="Arial"/>
                <a:ea typeface="Arial"/>
                <a:cs typeface="Arial"/>
                <a:sym typeface="Arial"/>
              </a:rPr>
              <a:t> But if you love me and obey my laws, I will be kind to your families for thousands of generations. </a:t>
            </a:r>
          </a:p>
          <a:p>
            <a:pPr marL="228600" lvl="0" algn="l">
              <a:lnSpc>
                <a:spcPct val="90000"/>
              </a:lnSpc>
              <a:defRPr sz="1800">
                <a:solidFill>
                  <a:srgbClr val="000000"/>
                </a:solidFill>
              </a:defRPr>
            </a:pPr>
            <a:r>
              <a:rPr sz="2400" b="1" i="1" u="sng" dirty="0">
                <a:uFill>
                  <a:solidFill/>
                </a:uFill>
                <a:latin typeface="Arial"/>
                <a:ea typeface="Arial"/>
                <a:cs typeface="Arial"/>
                <a:sym typeface="Arial"/>
              </a:rPr>
              <a:t>7</a:t>
            </a:r>
            <a:r>
              <a:rPr sz="2400" b="1" i="1" dirty="0">
                <a:uFill>
                  <a:solidFill/>
                </a:uFill>
                <a:latin typeface="Arial"/>
                <a:ea typeface="Arial"/>
                <a:cs typeface="Arial"/>
                <a:sym typeface="Arial"/>
              </a:rPr>
              <a:t>   Do not misuse my name. I am the LORD your God, and I will punish anyone who misuses my name. </a:t>
            </a:r>
          </a:p>
          <a:p>
            <a:pPr marL="228600" lvl="0" algn="l">
              <a:lnSpc>
                <a:spcPct val="90000"/>
              </a:lnSpc>
              <a:defRPr sz="1800">
                <a:solidFill>
                  <a:srgbClr val="000000"/>
                </a:solidFill>
              </a:defRPr>
            </a:pPr>
            <a:r>
              <a:rPr sz="2400" b="1" i="1" u="sng" dirty="0">
                <a:uFill>
                  <a:solidFill/>
                </a:uFill>
                <a:latin typeface="Arial"/>
                <a:ea typeface="Arial"/>
                <a:cs typeface="Arial"/>
                <a:sym typeface="Arial"/>
              </a:rPr>
              <a:t>8</a:t>
            </a:r>
            <a:r>
              <a:rPr sz="2400" b="1" i="1" dirty="0">
                <a:uFill>
                  <a:solidFill/>
                </a:uFill>
                <a:latin typeface="Arial"/>
                <a:ea typeface="Arial"/>
                <a:cs typeface="Arial"/>
                <a:sym typeface="Arial"/>
              </a:rPr>
              <a:t>   Remember that the Sabbath Day belongs to me...</a:t>
            </a:r>
          </a:p>
        </p:txBody>
      </p:sp>
      <p:sp>
        <p:nvSpPr>
          <p:cNvPr id="57" name="Shape 57"/>
          <p:cNvSpPr/>
          <p:nvPr/>
        </p:nvSpPr>
        <p:spPr>
          <a:xfrm>
            <a:off x="5314776" y="7981950"/>
            <a:ext cx="705645" cy="5461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lvl="0">
              <a:defRPr sz="1800">
                <a:solidFill>
                  <a:srgbClr val="000000"/>
                </a:solidFill>
              </a:defRPr>
            </a:pPr>
            <a:r>
              <a:rPr sz="2400">
                <a:solidFill>
                  <a:srgbClr val="3E231A"/>
                </a:solidFill>
              </a:rPr>
              <a:t>CEV</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p:nvPr/>
        </p:nvSpPr>
        <p:spPr>
          <a:xfrm>
            <a:off x="812800" y="685800"/>
            <a:ext cx="8864600" cy="1651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a:defRPr sz="4000" spc="-159"/>
            </a:lvl1pPr>
          </a:lstStyle>
          <a:p>
            <a:pPr lvl="0">
              <a:defRPr sz="1800" spc="0">
                <a:solidFill>
                  <a:srgbClr val="000000"/>
                </a:solidFill>
              </a:defRPr>
            </a:pPr>
            <a:r>
              <a:rPr sz="4000" spc="-159">
                <a:solidFill>
                  <a:srgbClr val="3E231A"/>
                </a:solidFill>
              </a:rPr>
              <a:t>So God spoke to Israel... here, using Two stone tablets...</a:t>
            </a:r>
          </a:p>
        </p:txBody>
      </p:sp>
      <p:sp>
        <p:nvSpPr>
          <p:cNvPr id="60" name="Shape 60"/>
          <p:cNvSpPr/>
          <p:nvPr/>
        </p:nvSpPr>
        <p:spPr>
          <a:xfrm>
            <a:off x="1054100" y="2336800"/>
            <a:ext cx="8039100" cy="1828800"/>
          </a:xfrm>
          <a:prstGeom prst="rect">
            <a:avLst/>
          </a:prstGeom>
          <a:ln w="12700">
            <a:miter lim="400000"/>
          </a:ln>
          <a:effectLst>
            <a:outerShdw blurRad="127000" dist="190500" dir="2700000" rotWithShape="0">
              <a:srgbClr val="000000">
                <a:alpha val="75000"/>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algn="l">
              <a:defRPr sz="4500"/>
            </a:lvl1pPr>
          </a:lstStyle>
          <a:p>
            <a:pPr lvl="0">
              <a:defRPr sz="1800">
                <a:solidFill>
                  <a:srgbClr val="000000"/>
                </a:solidFill>
              </a:defRPr>
            </a:pPr>
            <a:r>
              <a:rPr sz="4500">
                <a:solidFill>
                  <a:srgbClr val="3E231A"/>
                </a:solidFill>
              </a:rPr>
              <a:t>How does God speak to us in these days through His Word?</a:t>
            </a:r>
          </a:p>
        </p:txBody>
      </p:sp>
      <p:sp>
        <p:nvSpPr>
          <p:cNvPr id="61" name="Shape 61"/>
          <p:cNvSpPr/>
          <p:nvPr/>
        </p:nvSpPr>
        <p:spPr>
          <a:xfrm>
            <a:off x="1625600" y="4419600"/>
            <a:ext cx="6908800" cy="1498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a:lstStyle>
          <a:p>
            <a:pPr lvl="0">
              <a:defRPr sz="1800">
                <a:solidFill>
                  <a:srgbClr val="000000"/>
                </a:solidFill>
              </a:defRPr>
            </a:pPr>
            <a:r>
              <a:rPr sz="3600">
                <a:solidFill>
                  <a:srgbClr val="3E231A"/>
                </a:solidFill>
              </a:rPr>
              <a:t> ?? figure out what God demands and get busy doing it??</a:t>
            </a:r>
          </a:p>
        </p:txBody>
      </p:sp>
      <p:sp>
        <p:nvSpPr>
          <p:cNvPr id="62" name="Shape 62"/>
          <p:cNvSpPr/>
          <p:nvPr/>
        </p:nvSpPr>
        <p:spPr>
          <a:xfrm>
            <a:off x="1930400" y="6248400"/>
            <a:ext cx="6616700" cy="787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a:lstStyle>
          <a:p>
            <a:pPr lvl="0">
              <a:defRPr sz="1800">
                <a:solidFill>
                  <a:srgbClr val="000000"/>
                </a:solidFill>
              </a:defRPr>
            </a:pPr>
            <a:r>
              <a:rPr sz="3600">
                <a:solidFill>
                  <a:srgbClr val="3E231A"/>
                </a:solidFill>
              </a:rPr>
              <a:t>Or is there another way?</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60"/>
                                        </p:tgtEl>
                                        <p:attrNameLst>
                                          <p:attrName>style.visibility</p:attrName>
                                        </p:attrNameLst>
                                      </p:cBhvr>
                                      <p:to>
                                        <p:strVal val="visible"/>
                                      </p:to>
                                    </p:set>
                                    <p:animEffect transition="in" filter="dissolve">
                                      <p:cBhvr>
                                        <p:cTn id="7" dur="10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2" nodeType="clickEffect">
                                  <p:stCondLst>
                                    <p:cond delay="0"/>
                                  </p:stCondLst>
                                  <p:iterate>
                                    <p:tmAbs val="0"/>
                                  </p:iterate>
                                  <p:childTnLst>
                                    <p:set>
                                      <p:cBhvr>
                                        <p:cTn id="11" fill="hold"/>
                                        <p:tgtEl>
                                          <p:spTgt spid="61"/>
                                        </p:tgtEl>
                                        <p:attrNameLst>
                                          <p:attrName>style.visibility</p:attrName>
                                        </p:attrNameLst>
                                      </p:cBhvr>
                                      <p:to>
                                        <p:strVal val="visible"/>
                                      </p:to>
                                    </p:set>
                                    <p:animEffect transition="in" filter="dissolve">
                                      <p:cBhvr>
                                        <p:cTn id="12" dur="10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3" nodeType="clickEffect">
                                  <p:stCondLst>
                                    <p:cond delay="0"/>
                                  </p:stCondLst>
                                  <p:iterate>
                                    <p:tmAbs val="0"/>
                                  </p:iterate>
                                  <p:childTnLst>
                                    <p:set>
                                      <p:cBhvr>
                                        <p:cTn id="16" fill="hold"/>
                                        <p:tgtEl>
                                          <p:spTgt spid="62"/>
                                        </p:tgtEl>
                                        <p:attrNameLst>
                                          <p:attrName>style.visibility</p:attrName>
                                        </p:attrNameLst>
                                      </p:cBhvr>
                                      <p:to>
                                        <p:strVal val="visible"/>
                                      </p:to>
                                    </p:set>
                                    <p:animEffect transition="in" filter="dissolve">
                                      <p:cBhvr>
                                        <p:cTn id="17"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1" animBg="1" advAuto="0"/>
      <p:bldP spid="61" grpId="2" animBg="1" advAuto="0"/>
      <p:bldP spid="62" grpId="3"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64"/>
          <p:cNvSpPr/>
          <p:nvPr/>
        </p:nvSpPr>
        <p:spPr>
          <a:xfrm>
            <a:off x="711200" y="1289050"/>
            <a:ext cx="8737600" cy="468902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0"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2400" u="sng">
                <a:uFill>
                  <a:solidFill/>
                </a:uFill>
                <a:latin typeface="Arial"/>
                <a:ea typeface="Arial"/>
                <a:cs typeface="Arial"/>
                <a:sym typeface="Arial"/>
              </a:rPr>
              <a:t>2 Corinthians 3:6</a:t>
            </a:r>
            <a:r>
              <a:rPr sz="2400">
                <a:uFill>
                  <a:solidFill/>
                </a:uFill>
                <a:latin typeface="Arial"/>
                <a:ea typeface="Arial"/>
                <a:cs typeface="Arial"/>
                <a:sym typeface="Arial"/>
              </a:rPr>
              <a:t> He has given us the power to serve under a </a:t>
            </a:r>
            <a:r>
              <a:rPr sz="2400" i="1">
                <a:uFill>
                  <a:solidFill/>
                </a:uFill>
                <a:latin typeface="Arial"/>
                <a:ea typeface="Arial"/>
                <a:cs typeface="Arial"/>
                <a:sym typeface="Arial"/>
              </a:rPr>
              <a:t>new </a:t>
            </a:r>
            <a:r>
              <a:rPr sz="2400">
                <a:uFill>
                  <a:solidFill/>
                </a:uFill>
                <a:latin typeface="Arial"/>
                <a:ea typeface="Arial"/>
                <a:cs typeface="Arial"/>
                <a:sym typeface="Arial"/>
              </a:rPr>
              <a:t>covenant. The covenant is not based on the written Law of Moses. It comes from the Holy Spirit. </a:t>
            </a:r>
            <a:r>
              <a:rPr sz="2400" b="1" i="1">
                <a:uFill>
                  <a:solidFill/>
                </a:uFill>
                <a:latin typeface="Arial"/>
                <a:ea typeface="Arial"/>
                <a:cs typeface="Arial"/>
                <a:sym typeface="Arial"/>
              </a:rPr>
              <a:t>The written Law kills</a:t>
            </a:r>
            <a:r>
              <a:rPr sz="2400">
                <a:uFill>
                  <a:solidFill/>
                </a:uFill>
                <a:latin typeface="Arial"/>
                <a:ea typeface="Arial"/>
                <a:cs typeface="Arial"/>
                <a:sym typeface="Arial"/>
              </a:rPr>
              <a:t>, but </a:t>
            </a:r>
            <a:r>
              <a:rPr sz="2400" b="1" i="1">
                <a:uFill>
                  <a:solidFill/>
                </a:uFill>
                <a:latin typeface="Arial"/>
                <a:ea typeface="Arial"/>
                <a:cs typeface="Arial"/>
                <a:sym typeface="Arial"/>
              </a:rPr>
              <a:t>the Spirit </a:t>
            </a:r>
            <a:r>
              <a:rPr sz="2400">
                <a:uFill>
                  <a:solidFill/>
                </a:uFill>
                <a:latin typeface="Arial"/>
                <a:ea typeface="Arial"/>
                <a:cs typeface="Arial"/>
                <a:sym typeface="Arial"/>
              </a:rPr>
              <a:t>gives life. </a:t>
            </a:r>
          </a:p>
          <a:p>
            <a:pPr lvl="0"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2400">
                <a:uFill>
                  <a:solidFill/>
                </a:uFill>
                <a:latin typeface="Arial"/>
                <a:ea typeface="Arial"/>
                <a:cs typeface="Arial"/>
                <a:sym typeface="Arial"/>
              </a:rPr>
              <a:t>	</a:t>
            </a:r>
            <a:r>
              <a:rPr sz="2400" u="sng">
                <a:uFill>
                  <a:solidFill/>
                </a:uFill>
                <a:latin typeface="Arial"/>
                <a:ea typeface="Arial"/>
                <a:cs typeface="Arial"/>
                <a:sym typeface="Arial"/>
              </a:rPr>
              <a:t>7</a:t>
            </a:r>
            <a:r>
              <a:rPr sz="2400">
                <a:uFill>
                  <a:solidFill/>
                </a:uFill>
                <a:latin typeface="Arial"/>
                <a:ea typeface="Arial"/>
                <a:cs typeface="Arial"/>
                <a:sym typeface="Arial"/>
              </a:rPr>
              <a:t>   	The Law was written in </a:t>
            </a:r>
            <a:r>
              <a:rPr sz="2400" u="sng">
                <a:uFill>
                  <a:solidFill/>
                </a:uFill>
                <a:latin typeface="Arial"/>
                <a:ea typeface="Arial"/>
                <a:cs typeface="Arial"/>
                <a:sym typeface="Arial"/>
              </a:rPr>
              <a:t>letters on stone</a:t>
            </a:r>
            <a:r>
              <a:rPr sz="2400">
                <a:uFill>
                  <a:solidFill/>
                </a:uFill>
                <a:latin typeface="Arial"/>
                <a:ea typeface="Arial"/>
                <a:cs typeface="Arial"/>
                <a:sym typeface="Arial"/>
              </a:rPr>
              <a:t>. Even though it was a way of serving God,</a:t>
            </a:r>
            <a:r>
              <a:rPr sz="2400" u="sng">
                <a:uFill>
                  <a:solidFill/>
                </a:uFill>
                <a:latin typeface="Arial"/>
                <a:ea typeface="Arial"/>
                <a:cs typeface="Arial"/>
                <a:sym typeface="Arial"/>
              </a:rPr>
              <a:t> it led to death</a:t>
            </a:r>
            <a:r>
              <a:rPr sz="2400">
                <a:uFill>
                  <a:solidFill/>
                </a:uFill>
                <a:latin typeface="Arial"/>
                <a:ea typeface="Arial"/>
                <a:cs typeface="Arial"/>
                <a:sym typeface="Arial"/>
              </a:rPr>
              <a:t>. But even that way of serving God came with glory. And even though the glory was fading, the people of Israel couldn’t look at Moses’ face very long. </a:t>
            </a:r>
          </a:p>
          <a:p>
            <a:pPr lvl="0"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2400">
                <a:uFill>
                  <a:solidFill/>
                </a:uFill>
                <a:latin typeface="Arial"/>
                <a:ea typeface="Arial"/>
                <a:cs typeface="Arial"/>
                <a:sym typeface="Arial"/>
              </a:rPr>
              <a:t>	</a:t>
            </a:r>
            <a:r>
              <a:rPr sz="2400" u="sng">
                <a:uFill>
                  <a:solidFill/>
                </a:uFill>
                <a:latin typeface="Arial"/>
                <a:ea typeface="Arial"/>
                <a:cs typeface="Arial"/>
                <a:sym typeface="Arial"/>
              </a:rPr>
              <a:t>8</a:t>
            </a:r>
            <a:r>
              <a:rPr sz="2400">
                <a:uFill>
                  <a:solidFill/>
                </a:uFill>
                <a:latin typeface="Arial"/>
                <a:ea typeface="Arial"/>
                <a:cs typeface="Arial"/>
                <a:sym typeface="Arial"/>
              </a:rPr>
              <a:t>   	Since all of that is true, won’t the </a:t>
            </a:r>
            <a:r>
              <a:rPr sz="2400" b="1" i="1">
                <a:uFill>
                  <a:solidFill/>
                </a:uFill>
                <a:latin typeface="Arial"/>
                <a:ea typeface="Arial"/>
                <a:cs typeface="Arial"/>
                <a:sym typeface="Arial"/>
              </a:rPr>
              <a:t>work of the Holy Spirit </a:t>
            </a:r>
            <a:r>
              <a:rPr sz="2400">
                <a:uFill>
                  <a:solidFill/>
                </a:uFill>
                <a:latin typeface="Arial"/>
                <a:ea typeface="Arial"/>
                <a:cs typeface="Arial"/>
                <a:sym typeface="Arial"/>
              </a:rPr>
              <a:t>be even more glorious?  </a:t>
            </a:r>
            <a:r>
              <a:rPr sz="2400" u="sng">
                <a:uFill>
                  <a:solidFill/>
                </a:uFill>
                <a:latin typeface="Arial"/>
                <a:ea typeface="Arial"/>
                <a:cs typeface="Arial"/>
                <a:sym typeface="Arial"/>
              </a:rPr>
              <a:t>9</a:t>
            </a:r>
            <a:r>
              <a:rPr sz="2400">
                <a:uFill>
                  <a:solidFill/>
                </a:uFill>
                <a:latin typeface="Arial"/>
                <a:ea typeface="Arial"/>
                <a:cs typeface="Arial"/>
                <a:sym typeface="Arial"/>
              </a:rPr>
              <a:t> The Law that sentences people to death is glorious. How much more glorious is the work of the Spirit! </a:t>
            </a:r>
            <a:r>
              <a:rPr sz="2400" b="1" i="1">
                <a:uFill>
                  <a:solidFill/>
                </a:uFill>
                <a:latin typeface="Arial"/>
                <a:ea typeface="Arial"/>
                <a:cs typeface="Arial"/>
                <a:sym typeface="Arial"/>
              </a:rPr>
              <a:t>His work makes people right with God.</a:t>
            </a:r>
          </a:p>
        </p:txBody>
      </p:sp>
      <p:sp>
        <p:nvSpPr>
          <p:cNvPr id="65" name="Shape 65"/>
          <p:cNvSpPr/>
          <p:nvPr/>
        </p:nvSpPr>
        <p:spPr>
          <a:xfrm>
            <a:off x="1016000" y="5930900"/>
            <a:ext cx="8420100" cy="1498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0" algn="l">
              <a:defRPr sz="1800">
                <a:solidFill>
                  <a:srgbClr val="000000"/>
                </a:solidFill>
              </a:defRPr>
            </a:pPr>
            <a:r>
              <a:rPr sz="3600" u="sng">
                <a:solidFill>
                  <a:srgbClr val="3E231A"/>
                </a:solidFill>
              </a:rPr>
              <a:t>Contras</a:t>
            </a:r>
            <a:r>
              <a:rPr sz="3600">
                <a:solidFill>
                  <a:srgbClr val="3E231A"/>
                </a:solidFill>
              </a:rPr>
              <a:t>t: the Law, the OT = death</a:t>
            </a:r>
          </a:p>
          <a:p>
            <a:pPr lvl="1" algn="l">
              <a:defRPr sz="1800">
                <a:solidFill>
                  <a:srgbClr val="000000"/>
                </a:solidFill>
              </a:defRPr>
            </a:pPr>
            <a:r>
              <a:rPr sz="3600">
                <a:solidFill>
                  <a:srgbClr val="3E231A"/>
                </a:solidFill>
              </a:rPr>
              <a:t>the Spirit’s work = life, right with God</a:t>
            </a:r>
          </a:p>
        </p:txBody>
      </p:sp>
      <p:sp>
        <p:nvSpPr>
          <p:cNvPr id="66" name="Shape 66"/>
          <p:cNvSpPr/>
          <p:nvPr/>
        </p:nvSpPr>
        <p:spPr>
          <a:xfrm>
            <a:off x="8948117" y="5549900"/>
            <a:ext cx="627163" cy="4699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000"/>
            </a:lvl1pPr>
          </a:lstStyle>
          <a:p>
            <a:pPr lvl="0">
              <a:defRPr sz="1800">
                <a:solidFill>
                  <a:srgbClr val="000000"/>
                </a:solidFill>
              </a:defRPr>
            </a:pPr>
            <a:r>
              <a:rPr sz="2000">
                <a:solidFill>
                  <a:srgbClr val="3E231A"/>
                </a:solidFill>
              </a:rPr>
              <a:t>NIRV</a:t>
            </a:r>
          </a:p>
        </p:txBody>
      </p:sp>
      <p:sp>
        <p:nvSpPr>
          <p:cNvPr id="67" name="Shape 67"/>
          <p:cNvSpPr/>
          <p:nvPr/>
        </p:nvSpPr>
        <p:spPr>
          <a:xfrm>
            <a:off x="660400" y="431800"/>
            <a:ext cx="8826500" cy="787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0" algn="l">
              <a:defRPr sz="1800">
                <a:solidFill>
                  <a:srgbClr val="000000"/>
                </a:solidFill>
              </a:defRPr>
            </a:pPr>
            <a:r>
              <a:rPr sz="3600">
                <a:solidFill>
                  <a:srgbClr val="3E231A"/>
                </a:solidFill>
              </a:rPr>
              <a:t>As I read, look: what is the </a:t>
            </a:r>
            <a:r>
              <a:rPr sz="3600" u="sng">
                <a:solidFill>
                  <a:srgbClr val="3E231A"/>
                </a:solidFill>
              </a:rPr>
              <a:t>Contrast</a:t>
            </a:r>
            <a:r>
              <a:rPr sz="3600">
                <a:solidFill>
                  <a:srgbClr val="3E231A"/>
                </a:solidFill>
              </a:rPr>
              <a: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64"/>
                                        </p:tgtEl>
                                        <p:attrNameLst>
                                          <p:attrName>style.visibility</p:attrName>
                                        </p:attrNameLst>
                                      </p:cBhvr>
                                      <p:to>
                                        <p:strVal val="visible"/>
                                      </p:to>
                                    </p:set>
                                    <p:animEffect transition="in" filter="dissolve">
                                      <p:cBhvr>
                                        <p:cTn id="7" dur="10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2" nodeType="clickEffect">
                                  <p:stCondLst>
                                    <p:cond delay="0"/>
                                  </p:stCondLst>
                                  <p:iterate>
                                    <p:tmAbs val="0"/>
                                  </p:iterate>
                                  <p:childTnLst>
                                    <p:set>
                                      <p:cBhvr>
                                        <p:cTn id="11" fill="hold"/>
                                        <p:tgtEl>
                                          <p:spTgt spid="65"/>
                                        </p:tgtEl>
                                        <p:attrNameLst>
                                          <p:attrName>style.visibility</p:attrName>
                                        </p:attrNameLst>
                                      </p:cBhvr>
                                      <p:to>
                                        <p:strVal val="visible"/>
                                      </p:to>
                                    </p:set>
                                    <p:animEffect transition="in" filter="dissolve">
                                      <p:cBhvr>
                                        <p:cTn id="1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1" animBg="1" advAuto="0"/>
      <p:bldP spid="65" grpId="2"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p:nvPr/>
        </p:nvSpPr>
        <p:spPr>
          <a:xfrm>
            <a:off x="698500" y="2336800"/>
            <a:ext cx="8763000" cy="1358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l">
              <a:lnSpc>
                <a:spcPct val="80000"/>
              </a:lnSpc>
              <a:defRPr spc="-72"/>
            </a:lvl1pPr>
          </a:lstStyle>
          <a:p>
            <a:pPr lvl="0">
              <a:defRPr sz="1800" spc="0">
                <a:solidFill>
                  <a:srgbClr val="000000"/>
                </a:solidFill>
              </a:defRPr>
            </a:pPr>
            <a:r>
              <a:rPr sz="3600" spc="-72">
                <a:solidFill>
                  <a:srgbClr val="3E231A"/>
                </a:solidFill>
              </a:rPr>
              <a:t>The bible isn’t rules to obey, but an arrow, a pointer to a new way...</a:t>
            </a:r>
          </a:p>
        </p:txBody>
      </p:sp>
      <p:sp>
        <p:nvSpPr>
          <p:cNvPr id="70" name="Shape 70"/>
          <p:cNvSpPr/>
          <p:nvPr/>
        </p:nvSpPr>
        <p:spPr>
          <a:xfrm>
            <a:off x="1333500" y="5511800"/>
            <a:ext cx="5981700" cy="787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0" algn="l">
              <a:lnSpc>
                <a:spcPct val="80000"/>
              </a:lnSpc>
              <a:defRPr sz="1800">
                <a:solidFill>
                  <a:srgbClr val="000000"/>
                </a:solidFill>
              </a:defRPr>
            </a:pPr>
            <a:r>
              <a:rPr sz="3600" spc="-72">
                <a:solidFill>
                  <a:srgbClr val="3E231A"/>
                </a:solidFill>
              </a:rPr>
              <a:t>the bible  points us to... </a:t>
            </a:r>
            <a:r>
              <a:rPr sz="3600" spc="-36">
                <a:solidFill>
                  <a:srgbClr val="3E231A"/>
                </a:solidFill>
              </a:rPr>
              <a:t>Jesus</a:t>
            </a:r>
          </a:p>
        </p:txBody>
      </p:sp>
      <p:sp>
        <p:nvSpPr>
          <p:cNvPr id="71" name="Shape 71"/>
          <p:cNvSpPr/>
          <p:nvPr/>
        </p:nvSpPr>
        <p:spPr>
          <a:xfrm>
            <a:off x="1612900" y="3549650"/>
            <a:ext cx="6324600" cy="184422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0" algn="l">
              <a:defRPr sz="1800">
                <a:solidFill>
                  <a:srgbClr val="000000"/>
                </a:solidFill>
              </a:defRPr>
            </a:pPr>
            <a:r>
              <a:rPr sz="2400" u="sng">
                <a:uFill>
                  <a:solidFill/>
                </a:uFill>
                <a:latin typeface="Arial"/>
                <a:ea typeface="Arial"/>
                <a:cs typeface="Arial"/>
                <a:sym typeface="Arial"/>
              </a:rPr>
              <a:t>John 5:39</a:t>
            </a:r>
            <a:r>
              <a:rPr sz="2400">
                <a:uFill>
                  <a:solidFill/>
                </a:uFill>
                <a:latin typeface="Arial"/>
                <a:ea typeface="Arial"/>
                <a:cs typeface="Arial"/>
                <a:sym typeface="Arial"/>
              </a:rPr>
              <a:t> You study the Scriptures, because you think that in them you will find eternal life. And these very Scriptures speak about me!  </a:t>
            </a:r>
            <a:r>
              <a:rPr sz="2400" u="sng">
                <a:uFill>
                  <a:solidFill/>
                </a:uFill>
                <a:latin typeface="Arial"/>
                <a:ea typeface="Arial"/>
                <a:cs typeface="Arial"/>
                <a:sym typeface="Arial"/>
              </a:rPr>
              <a:t>40</a:t>
            </a:r>
            <a:r>
              <a:rPr sz="2400">
                <a:uFill>
                  <a:solidFill/>
                </a:uFill>
                <a:latin typeface="Arial"/>
                <a:ea typeface="Arial"/>
                <a:cs typeface="Arial"/>
                <a:sym typeface="Arial"/>
              </a:rPr>
              <a:t> Yet you are not willing to come to me in order to have life. (TEV)</a:t>
            </a:r>
          </a:p>
        </p:txBody>
      </p:sp>
      <p:sp>
        <p:nvSpPr>
          <p:cNvPr id="72" name="Shape 72"/>
          <p:cNvSpPr/>
          <p:nvPr/>
        </p:nvSpPr>
        <p:spPr>
          <a:xfrm>
            <a:off x="800100" y="6286500"/>
            <a:ext cx="8890000" cy="787400"/>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a:lnSpc>
                <a:spcPct val="80000"/>
              </a:lnSpc>
              <a:defRPr spc="-36"/>
            </a:lvl1pPr>
          </a:lstStyle>
          <a:p>
            <a:pPr lvl="0">
              <a:defRPr sz="1800" spc="0">
                <a:solidFill>
                  <a:srgbClr val="000000"/>
                </a:solidFill>
              </a:defRPr>
            </a:pPr>
            <a:r>
              <a:rPr sz="3600" spc="-36">
                <a:solidFill>
                  <a:srgbClr val="3E231A"/>
                </a:solidFill>
              </a:rPr>
              <a:t>the new way: a relationship with Jesus</a:t>
            </a:r>
          </a:p>
        </p:txBody>
      </p:sp>
      <p:sp>
        <p:nvSpPr>
          <p:cNvPr id="73" name="Shape 73"/>
          <p:cNvSpPr/>
          <p:nvPr/>
        </p:nvSpPr>
        <p:spPr>
          <a:xfrm>
            <a:off x="1041400" y="749300"/>
            <a:ext cx="8077200" cy="148862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0"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2400" u="sng">
                <a:uFill>
                  <a:solidFill/>
                </a:uFill>
                <a:latin typeface="Arial"/>
                <a:ea typeface="Arial"/>
                <a:cs typeface="Arial"/>
                <a:sym typeface="Arial"/>
              </a:rPr>
              <a:t>Rom. 7:6</a:t>
            </a:r>
            <a:r>
              <a:rPr sz="2400">
                <a:uFill>
                  <a:solidFill/>
                </a:uFill>
                <a:latin typeface="Arial"/>
                <a:ea typeface="Arial"/>
                <a:cs typeface="Arial"/>
                <a:sym typeface="Arial"/>
              </a:rPr>
              <a:t>   But now we have died to what used to control us. We have been set free from the law. Now we serve in the</a:t>
            </a:r>
            <a:r>
              <a:rPr sz="2400" i="1">
                <a:uFill>
                  <a:solidFill/>
                </a:uFill>
                <a:latin typeface="Arial"/>
                <a:ea typeface="Arial"/>
                <a:cs typeface="Arial"/>
                <a:sym typeface="Arial"/>
              </a:rPr>
              <a:t> new way of the Holy Spirit</a:t>
            </a:r>
            <a:r>
              <a:rPr sz="2400">
                <a:uFill>
                  <a:solidFill/>
                </a:uFill>
                <a:latin typeface="Arial"/>
                <a:ea typeface="Arial"/>
                <a:cs typeface="Arial"/>
                <a:sym typeface="Arial"/>
              </a:rPr>
              <a:t>. We no longer serve in the old way of the written law. </a:t>
            </a:r>
          </a:p>
        </p:txBody>
      </p:sp>
      <p:pic>
        <p:nvPicPr>
          <p:cNvPr id="74" name="droppedImage.tiff"/>
          <p:cNvPicPr/>
          <p:nvPr/>
        </p:nvPicPr>
        <p:blipFill>
          <a:blip r:embed="rId2">
            <a:extLst/>
          </a:blip>
          <a:stretch>
            <a:fillRect/>
          </a:stretch>
        </p:blipFill>
        <p:spPr>
          <a:xfrm rot="20493904">
            <a:off x="7032428" y="4352481"/>
            <a:ext cx="1485901" cy="1501709"/>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69"/>
                                        </p:tgtEl>
                                        <p:attrNameLst>
                                          <p:attrName>style.visibility</p:attrName>
                                        </p:attrNameLst>
                                      </p:cBhvr>
                                      <p:to>
                                        <p:strVal val="visible"/>
                                      </p:to>
                                    </p:set>
                                    <p:animEffect transition="in" filter="dissolve">
                                      <p:cBhvr>
                                        <p:cTn id="7" dur="10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2" nodeType="clickEffect">
                                  <p:stCondLst>
                                    <p:cond delay="0"/>
                                  </p:stCondLst>
                                  <p:iterate>
                                    <p:tmAbs val="0"/>
                                  </p:iterate>
                                  <p:childTnLst>
                                    <p:set>
                                      <p:cBhvr>
                                        <p:cTn id="11" fill="hold"/>
                                        <p:tgtEl>
                                          <p:spTgt spid="71"/>
                                        </p:tgtEl>
                                        <p:attrNameLst>
                                          <p:attrName>style.visibility</p:attrName>
                                        </p:attrNameLst>
                                      </p:cBhvr>
                                      <p:to>
                                        <p:strVal val="visible"/>
                                      </p:to>
                                    </p:set>
                                    <p:animEffect transition="in" filter="dissolve">
                                      <p:cBhvr>
                                        <p:cTn id="12" dur="1000"/>
                                        <p:tgtEl>
                                          <p:spTgt spid="7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3" nodeType="clickEffect">
                                  <p:stCondLst>
                                    <p:cond delay="0"/>
                                  </p:stCondLst>
                                  <p:iterate>
                                    <p:tmAbs val="0"/>
                                  </p:iterate>
                                  <p:childTnLst>
                                    <p:set>
                                      <p:cBhvr>
                                        <p:cTn id="16" fill="hold"/>
                                        <p:tgtEl>
                                          <p:spTgt spid="70"/>
                                        </p:tgtEl>
                                        <p:attrNameLst>
                                          <p:attrName>style.visibility</p:attrName>
                                        </p:attrNameLst>
                                      </p:cBhvr>
                                      <p:to>
                                        <p:strVal val="visible"/>
                                      </p:to>
                                    </p:set>
                                    <p:animEffect transition="in" filter="dissolve">
                                      <p:cBhvr>
                                        <p:cTn id="17" dur="1000"/>
                                        <p:tgtEl>
                                          <p:spTgt spid="70"/>
                                        </p:tgtEl>
                                      </p:cBhvr>
                                    </p:animEffect>
                                  </p:childTnLst>
                                </p:cTn>
                              </p:par>
                            </p:childTnLst>
                          </p:cTn>
                        </p:par>
                        <p:par>
                          <p:cTn id="18" fill="hold">
                            <p:stCondLst>
                              <p:cond delay="1000"/>
                            </p:stCondLst>
                            <p:childTnLst>
                              <p:par>
                                <p:cTn id="19" presetID="10" presetClass="entr" presetSubtype="0" fill="hold" grpId="4" nodeType="afterEffect">
                                  <p:stCondLst>
                                    <p:cond delay="0"/>
                                  </p:stCondLst>
                                  <p:iterate>
                                    <p:tmAbs val="0"/>
                                  </p:iterate>
                                  <p:childTnLst>
                                    <p:set>
                                      <p:cBhvr>
                                        <p:cTn id="20" fill="hold"/>
                                        <p:tgtEl>
                                          <p:spTgt spid="74"/>
                                        </p:tgtEl>
                                        <p:attrNameLst>
                                          <p:attrName>style.visibility</p:attrName>
                                        </p:attrNameLst>
                                      </p:cBhvr>
                                      <p:to>
                                        <p:strVal val="visible"/>
                                      </p:to>
                                    </p:set>
                                    <p:animEffect transition="in" filter="fade">
                                      <p:cBhvr>
                                        <p:cTn id="21" dur="1000"/>
                                        <p:tgtEl>
                                          <p:spTgt spid="74"/>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5" nodeType="clickEffect">
                                  <p:stCondLst>
                                    <p:cond delay="0"/>
                                  </p:stCondLst>
                                  <p:iterate>
                                    <p:tmAbs val="0"/>
                                  </p:iterate>
                                  <p:childTnLst>
                                    <p:set>
                                      <p:cBhvr>
                                        <p:cTn id="25" fill="hold"/>
                                        <p:tgtEl>
                                          <p:spTgt spid="72"/>
                                        </p:tgtEl>
                                        <p:attrNameLst>
                                          <p:attrName>style.visibility</p:attrName>
                                        </p:attrNameLst>
                                      </p:cBhvr>
                                      <p:to>
                                        <p:strVal val="visible"/>
                                      </p:to>
                                    </p:set>
                                    <p:animEffect transition="in" filter="dissolve">
                                      <p:cBhvr>
                                        <p:cTn id="26"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1" animBg="1" advAuto="0"/>
      <p:bldP spid="70" grpId="3" animBg="1" advAuto="0"/>
      <p:bldP spid="71" grpId="2" animBg="1" advAuto="0"/>
      <p:bldP spid="72" grpId="5" animBg="1" advAuto="0"/>
      <p:bldP spid="74" grpId="4"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p:nvPr/>
        </p:nvSpPr>
        <p:spPr>
          <a:xfrm>
            <a:off x="1358900" y="4419600"/>
            <a:ext cx="7747000" cy="2209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0" algn="l">
              <a:defRPr sz="1800">
                <a:solidFill>
                  <a:srgbClr val="000000"/>
                </a:solidFill>
              </a:defRPr>
            </a:pPr>
            <a:r>
              <a:rPr sz="3600">
                <a:solidFill>
                  <a:srgbClr val="3E231A"/>
                </a:solidFill>
              </a:rPr>
              <a:t>The bible helps us see Jesus in his true glory; in our </a:t>
            </a:r>
            <a:r>
              <a:rPr sz="3600" u="sng">
                <a:solidFill>
                  <a:srgbClr val="3E231A"/>
                </a:solidFill>
              </a:rPr>
              <a:t>relationship</a:t>
            </a:r>
            <a:r>
              <a:rPr sz="3600">
                <a:solidFill>
                  <a:srgbClr val="3E231A"/>
                </a:solidFill>
              </a:rPr>
              <a:t> with God, He brings... LIFE!</a:t>
            </a:r>
          </a:p>
        </p:txBody>
      </p:sp>
      <p:sp>
        <p:nvSpPr>
          <p:cNvPr id="77" name="Shape 77"/>
          <p:cNvSpPr/>
          <p:nvPr/>
        </p:nvSpPr>
        <p:spPr>
          <a:xfrm>
            <a:off x="673100" y="1390650"/>
            <a:ext cx="8597900" cy="2679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228600" lvl="0" algn="l">
              <a:lnSpc>
                <a:spcPct val="90000"/>
              </a:lnSpc>
              <a:defRPr sz="1800">
                <a:solidFill>
                  <a:srgbClr val="000000"/>
                </a:solidFill>
              </a:defRPr>
            </a:pPr>
            <a:r>
              <a:rPr sz="2400" u="sng" spc="-48">
                <a:uFill>
                  <a:solidFill/>
                </a:uFill>
                <a:latin typeface="Arial"/>
                <a:ea typeface="Arial"/>
                <a:cs typeface="Arial"/>
                <a:sym typeface="Arial"/>
              </a:rPr>
              <a:t>John 1:1</a:t>
            </a:r>
            <a:r>
              <a:rPr sz="2400" spc="-48">
                <a:uFill>
                  <a:solidFill/>
                </a:uFill>
                <a:latin typeface="Arial"/>
                <a:ea typeface="Arial"/>
                <a:cs typeface="Arial"/>
                <a:sym typeface="Arial"/>
              </a:rPr>
              <a:t>   In the beginning was the one who is called the Word.</a:t>
            </a:r>
          </a:p>
          <a:p>
            <a:pPr marL="228600" lvl="0" algn="l">
              <a:lnSpc>
                <a:spcPct val="90000"/>
              </a:lnSpc>
              <a:defRPr sz="1800">
                <a:solidFill>
                  <a:srgbClr val="000000"/>
                </a:solidFill>
              </a:defRPr>
            </a:pPr>
            <a:r>
              <a:rPr sz="2400" spc="-48">
                <a:uFill>
                  <a:solidFill/>
                </a:uFill>
                <a:latin typeface="Arial"/>
                <a:ea typeface="Arial"/>
                <a:cs typeface="Arial"/>
                <a:sym typeface="Arial"/>
              </a:rPr>
              <a:t>	The Word was with God and was truly God. </a:t>
            </a:r>
          </a:p>
          <a:p>
            <a:pPr marL="228600" lvl="0" algn="l">
              <a:lnSpc>
                <a:spcPct val="90000"/>
              </a:lnSpc>
              <a:defRPr sz="1800">
                <a:solidFill>
                  <a:srgbClr val="000000"/>
                </a:solidFill>
              </a:defRPr>
            </a:pPr>
            <a:r>
              <a:rPr sz="2400" u="sng" spc="-48">
                <a:uFill>
                  <a:solidFill/>
                </a:uFill>
                <a:latin typeface="Arial"/>
                <a:ea typeface="Arial"/>
                <a:cs typeface="Arial"/>
                <a:sym typeface="Arial"/>
              </a:rPr>
              <a:t>John 1:14</a:t>
            </a:r>
            <a:r>
              <a:rPr sz="2400" spc="-48">
                <a:uFill>
                  <a:solidFill/>
                </a:uFill>
                <a:latin typeface="Arial"/>
                <a:ea typeface="Arial"/>
                <a:cs typeface="Arial"/>
                <a:sym typeface="Arial"/>
              </a:rPr>
              <a:t>   	The Word became a human being</a:t>
            </a:r>
          </a:p>
          <a:p>
            <a:pPr marL="228600" lvl="0" algn="l">
              <a:lnSpc>
                <a:spcPct val="90000"/>
              </a:lnSpc>
              <a:defRPr sz="1800">
                <a:solidFill>
                  <a:srgbClr val="000000"/>
                </a:solidFill>
              </a:defRPr>
            </a:pPr>
            <a:r>
              <a:rPr sz="2400" spc="-48">
                <a:uFill>
                  <a:solidFill/>
                </a:uFill>
                <a:latin typeface="Arial"/>
                <a:ea typeface="Arial"/>
                <a:cs typeface="Arial"/>
                <a:sym typeface="Arial"/>
              </a:rPr>
              <a:t>	and lived here with us.</a:t>
            </a:r>
          </a:p>
          <a:p>
            <a:pPr marL="228600" lvl="0" algn="l">
              <a:lnSpc>
                <a:spcPct val="90000"/>
              </a:lnSpc>
              <a:defRPr sz="1800">
                <a:solidFill>
                  <a:srgbClr val="000000"/>
                </a:solidFill>
              </a:defRPr>
            </a:pPr>
            <a:r>
              <a:rPr sz="2400" spc="-48">
                <a:uFill>
                  <a:solidFill/>
                </a:uFill>
                <a:latin typeface="Arial"/>
                <a:ea typeface="Arial"/>
                <a:cs typeface="Arial"/>
                <a:sym typeface="Arial"/>
              </a:rPr>
              <a:t>We saw his true glory, </a:t>
            </a:r>
          </a:p>
          <a:p>
            <a:pPr marL="228600" lvl="0" algn="l">
              <a:lnSpc>
                <a:spcPct val="90000"/>
              </a:lnSpc>
              <a:defRPr sz="1800">
                <a:solidFill>
                  <a:srgbClr val="000000"/>
                </a:solidFill>
              </a:defRPr>
            </a:pPr>
            <a:r>
              <a:rPr sz="2400" spc="-48">
                <a:uFill>
                  <a:solidFill/>
                </a:uFill>
                <a:latin typeface="Arial"/>
                <a:ea typeface="Arial"/>
                <a:cs typeface="Arial"/>
                <a:sym typeface="Arial"/>
              </a:rPr>
              <a:t>	the glory of the only Son of the Father.</a:t>
            </a:r>
          </a:p>
          <a:p>
            <a:pPr marL="228600" lvl="0" algn="l">
              <a:lnSpc>
                <a:spcPct val="90000"/>
              </a:lnSpc>
              <a:defRPr sz="1800">
                <a:solidFill>
                  <a:srgbClr val="000000"/>
                </a:solidFill>
              </a:defRPr>
            </a:pPr>
            <a:r>
              <a:rPr sz="2400" spc="-48">
                <a:uFill>
                  <a:solidFill/>
                </a:uFill>
                <a:latin typeface="Arial"/>
                <a:ea typeface="Arial"/>
                <a:cs typeface="Arial"/>
                <a:sym typeface="Arial"/>
              </a:rPr>
              <a:t>From him all the kindness and all the truth of God</a:t>
            </a:r>
          </a:p>
          <a:p>
            <a:pPr marL="228600" lvl="0" algn="l">
              <a:lnSpc>
                <a:spcPct val="90000"/>
              </a:lnSpc>
              <a:defRPr sz="1800">
                <a:solidFill>
                  <a:srgbClr val="000000"/>
                </a:solidFill>
              </a:defRPr>
            </a:pPr>
            <a:r>
              <a:rPr sz="2400" spc="-48">
                <a:uFill>
                  <a:solidFill/>
                </a:uFill>
                <a:latin typeface="Arial"/>
                <a:ea typeface="Arial"/>
                <a:cs typeface="Arial"/>
                <a:sym typeface="Arial"/>
              </a:rPr>
              <a:t>	have come down to us. </a:t>
            </a:r>
          </a:p>
        </p:txBody>
      </p:sp>
      <p:sp>
        <p:nvSpPr>
          <p:cNvPr id="78" name="Shape 78"/>
          <p:cNvSpPr/>
          <p:nvPr/>
        </p:nvSpPr>
        <p:spPr>
          <a:xfrm>
            <a:off x="1282700" y="622300"/>
            <a:ext cx="7391400" cy="787400"/>
          </a:xfrm>
          <a:prstGeom prst="rect">
            <a:avLst/>
          </a:prstGeom>
          <a:ln w="12700">
            <a:miter lim="400000"/>
          </a:ln>
          <a:effectLst>
            <a:outerShdw blurRad="127000" dist="76200" dir="2700000" rotWithShape="0">
              <a:srgbClr val="000000">
                <a:alpha val="75000"/>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a:lnSpc>
                <a:spcPct val="80000"/>
              </a:lnSpc>
              <a:defRPr spc="-36"/>
            </a:lvl1pPr>
          </a:lstStyle>
          <a:p>
            <a:pPr lvl="0">
              <a:defRPr sz="1800" spc="0">
                <a:solidFill>
                  <a:srgbClr val="000000"/>
                </a:solidFill>
              </a:defRPr>
            </a:pPr>
            <a:r>
              <a:rPr sz="3600" spc="-36">
                <a:solidFill>
                  <a:srgbClr val="3E231A"/>
                </a:solidFill>
              </a:rPr>
              <a:t>The Word is... a Person</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77"/>
                                        </p:tgtEl>
                                        <p:attrNameLst>
                                          <p:attrName>style.visibility</p:attrName>
                                        </p:attrNameLst>
                                      </p:cBhvr>
                                      <p:to>
                                        <p:strVal val="visible"/>
                                      </p:to>
                                    </p:set>
                                    <p:animEffect transition="in" filter="dissolve">
                                      <p:cBhvr>
                                        <p:cTn id="7" dur="10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2" nodeType="clickEffect">
                                  <p:stCondLst>
                                    <p:cond delay="0"/>
                                  </p:stCondLst>
                                  <p:iterate>
                                    <p:tmAbs val="0"/>
                                  </p:iterate>
                                  <p:childTnLst>
                                    <p:set>
                                      <p:cBhvr>
                                        <p:cTn id="11" fill="hold"/>
                                        <p:tgtEl>
                                          <p:spTgt spid="76"/>
                                        </p:tgtEl>
                                        <p:attrNameLst>
                                          <p:attrName>style.visibility</p:attrName>
                                        </p:attrNameLst>
                                      </p:cBhvr>
                                      <p:to>
                                        <p:strVal val="visible"/>
                                      </p:to>
                                    </p:set>
                                    <p:animEffect transition="in" filter="dissolve">
                                      <p:cBhvr>
                                        <p:cTn id="12"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2" animBg="1" advAuto="0"/>
      <p:bldP spid="77"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p:nvPr/>
        </p:nvSpPr>
        <p:spPr>
          <a:xfrm>
            <a:off x="914400" y="5194300"/>
            <a:ext cx="8763000" cy="1651000"/>
          </a:xfrm>
          <a:prstGeom prst="rect">
            <a:avLst/>
          </a:prstGeom>
          <a:ln w="12700">
            <a:miter lim="400000"/>
          </a:ln>
          <a:effectLst>
            <a:outerShdw blurRad="88900" dist="114300" dir="2700000" rotWithShape="0">
              <a:srgbClr val="000000">
                <a:alpha val="58000"/>
              </a:srgbClr>
            </a:outerShdw>
          </a:effectLst>
          <a:extLst>
            <a:ext uri="{C572A759-6A51-4108-AA02-DFA0A04FC94B}">
              <ma14:wrappingTextBoxFlag xmlns:ma14="http://schemas.microsoft.com/office/mac/drawingml/2011/main" val="1"/>
            </a:ext>
          </a:extLst>
        </p:spPr>
        <p:txBody>
          <a:bodyPr lIns="38100" tIns="38100" rIns="38100" bIns="38100">
            <a:spAutoFit/>
          </a:bodyPr>
          <a:lstStyle/>
          <a:p>
            <a:pPr lvl="0" algn="l">
              <a:defRPr sz="1800">
                <a:solidFill>
                  <a:srgbClr val="000000"/>
                </a:solidFill>
              </a:defRPr>
            </a:pPr>
            <a:r>
              <a:rPr sz="4000">
                <a:solidFill>
                  <a:srgbClr val="3E231A"/>
                </a:solidFill>
              </a:rPr>
              <a:t>As we read it, or hear it - God speaks to our </a:t>
            </a:r>
            <a:r>
              <a:rPr sz="4000" u="sng">
                <a:solidFill>
                  <a:srgbClr val="3E231A"/>
                </a:solidFill>
              </a:rPr>
              <a:t>heart</a:t>
            </a:r>
            <a:r>
              <a:rPr sz="4000">
                <a:solidFill>
                  <a:srgbClr val="3E231A"/>
                </a:solidFill>
              </a:rPr>
              <a:t>, not just our head...</a:t>
            </a:r>
          </a:p>
        </p:txBody>
      </p:sp>
      <p:sp>
        <p:nvSpPr>
          <p:cNvPr id="81" name="Shape 81"/>
          <p:cNvSpPr/>
          <p:nvPr/>
        </p:nvSpPr>
        <p:spPr>
          <a:xfrm>
            <a:off x="787400" y="590550"/>
            <a:ext cx="5207000" cy="4203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a:lnSpc>
                <a:spcPct val="80000"/>
              </a:lnSpc>
            </a:lvl1pPr>
          </a:lstStyle>
          <a:p>
            <a:pPr lvl="0">
              <a:defRPr sz="1800">
                <a:solidFill>
                  <a:srgbClr val="000000"/>
                </a:solidFill>
              </a:defRPr>
            </a:pPr>
            <a:r>
              <a:rPr sz="3600">
                <a:solidFill>
                  <a:srgbClr val="3E231A"/>
                </a:solidFill>
              </a:rPr>
              <a:t> It is not rules we seek in the Bible, but drawing close to our loving Daddy, telling him what’s on our heart, and basking in His Love and Care.</a:t>
            </a:r>
          </a:p>
        </p:txBody>
      </p:sp>
      <p:pic>
        <p:nvPicPr>
          <p:cNvPr id="82" name="black_christ_with_child_lopez.jpg"/>
          <p:cNvPicPr/>
          <p:nvPr/>
        </p:nvPicPr>
        <p:blipFill>
          <a:blip r:embed="rId2">
            <a:extLst/>
          </a:blip>
          <a:stretch>
            <a:fillRect/>
          </a:stretch>
        </p:blipFill>
        <p:spPr>
          <a:xfrm>
            <a:off x="6032500" y="596900"/>
            <a:ext cx="3327400" cy="4201263"/>
          </a:xfrm>
          <a:prstGeom prst="rect">
            <a:avLst/>
          </a:prstGeom>
          <a:ln w="12700">
            <a:miter lim="400000"/>
          </a:ln>
          <a:effectLst>
            <a:outerShdw blurRad="88900" dist="114300" dir="2700000" rotWithShape="0">
              <a:srgbClr val="000000">
                <a:alpha val="58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80"/>
                                        </p:tgtEl>
                                        <p:attrNameLst>
                                          <p:attrName>style.visibility</p:attrName>
                                        </p:attrNameLst>
                                      </p:cBhvr>
                                      <p:to>
                                        <p:strVal val="visible"/>
                                      </p:to>
                                    </p:set>
                                    <p:animEffect transition="in" filter="dissolve">
                                      <p:cBhvr>
                                        <p:cTn id="7"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p:nvPr/>
        </p:nvSpPr>
        <p:spPr>
          <a:xfrm>
            <a:off x="863600" y="850900"/>
            <a:ext cx="8432800" cy="1488629"/>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0"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2400" u="sng">
                <a:uFill>
                  <a:solidFill/>
                </a:uFill>
                <a:latin typeface="Arial"/>
                <a:ea typeface="Arial"/>
                <a:cs typeface="Arial"/>
                <a:sym typeface="Arial"/>
              </a:rPr>
              <a:t>Hebrews 4:12</a:t>
            </a:r>
            <a:r>
              <a:rPr sz="2400">
                <a:uFill>
                  <a:solidFill/>
                </a:uFill>
                <a:latin typeface="Arial"/>
                <a:ea typeface="Arial"/>
                <a:cs typeface="Arial"/>
                <a:sym typeface="Arial"/>
              </a:rPr>
              <a:t>   The word of God is living and active. It is sharper than any sword that has two edges. It cuts deep enough to separate soul from spirit. It can separate joints from bones. It judges the thoughts and purposes of the </a:t>
            </a:r>
            <a:r>
              <a:rPr sz="2400" b="1" i="1">
                <a:uFill>
                  <a:solidFill/>
                </a:uFill>
                <a:latin typeface="Arial"/>
                <a:ea typeface="Arial"/>
                <a:cs typeface="Arial"/>
                <a:sym typeface="Arial"/>
              </a:rPr>
              <a:t>heart</a:t>
            </a:r>
            <a:r>
              <a:rPr sz="2400">
                <a:uFill>
                  <a:solidFill/>
                </a:uFill>
                <a:latin typeface="Arial"/>
                <a:ea typeface="Arial"/>
                <a:cs typeface="Arial"/>
                <a:sym typeface="Arial"/>
              </a:rPr>
              <a:t>. </a:t>
            </a:r>
          </a:p>
        </p:txBody>
      </p:sp>
      <p:sp>
        <p:nvSpPr>
          <p:cNvPr id="85" name="Shape 85"/>
          <p:cNvSpPr/>
          <p:nvPr/>
        </p:nvSpPr>
        <p:spPr>
          <a:xfrm>
            <a:off x="8627591" y="2540000"/>
            <a:ext cx="734815" cy="5461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lvl="0">
              <a:defRPr sz="1800">
                <a:solidFill>
                  <a:srgbClr val="000000"/>
                </a:solidFill>
              </a:defRPr>
            </a:pPr>
            <a:r>
              <a:rPr sz="2400">
                <a:solidFill>
                  <a:srgbClr val="3E231A"/>
                </a:solidFill>
              </a:rPr>
              <a:t>NIRV</a:t>
            </a:r>
          </a:p>
        </p:txBody>
      </p:sp>
      <p:pic>
        <p:nvPicPr>
          <p:cNvPr id="86" name="droppedImage.tiff"/>
          <p:cNvPicPr/>
          <p:nvPr/>
        </p:nvPicPr>
        <p:blipFill>
          <a:blip r:embed="rId2">
            <a:extLst/>
          </a:blip>
          <a:stretch>
            <a:fillRect/>
          </a:stretch>
        </p:blipFill>
        <p:spPr>
          <a:xfrm>
            <a:off x="3200400" y="2565400"/>
            <a:ext cx="3746501" cy="4281715"/>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86"/>
                                        </p:tgtEl>
                                        <p:attrNameLst>
                                          <p:attrName>style.visibility</p:attrName>
                                        </p:attrNameLst>
                                      </p:cBhvr>
                                      <p:to>
                                        <p:strVal val="visible"/>
                                      </p:to>
                                    </p:set>
                                    <p:anim calcmode="lin" valueType="num">
                                      <p:cBhvr>
                                        <p:cTn id="7" dur="1500" fill="hold"/>
                                        <p:tgtEl>
                                          <p:spTgt spid="86"/>
                                        </p:tgtEl>
                                        <p:attrNameLst>
                                          <p:attrName>ppt_w</p:attrName>
                                        </p:attrNameLst>
                                      </p:cBhvr>
                                      <p:tavLst>
                                        <p:tav tm="0">
                                          <p:val>
                                            <p:fltVal val="0"/>
                                          </p:val>
                                        </p:tav>
                                        <p:tav tm="100000">
                                          <p:val>
                                            <p:strVal val="#ppt_w"/>
                                          </p:val>
                                        </p:tav>
                                      </p:tavLst>
                                    </p:anim>
                                    <p:anim calcmode="lin" valueType="num">
                                      <p:cBhvr>
                                        <p:cTn id="8" dur="1500" fill="hold"/>
                                        <p:tgtEl>
                                          <p:spTgt spid="8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1"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hite">
  <a:themeElements>
    <a:clrScheme name="White">
      <a:dk1>
        <a:srgbClr val="3E231A"/>
      </a:dk1>
      <a:lt1>
        <a:srgbClr val="24383E"/>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Papyrus"/>
        <a:ea typeface="Papyrus"/>
        <a:cs typeface="Papyrus"/>
      </a:majorFont>
      <a:minorFont>
        <a:latin typeface="Papyrus"/>
        <a:ea typeface="Papyrus"/>
        <a:cs typeface="Papyru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solidFill>
            <a:srgbClr val="3E231A"/>
          </a:solidFill>
          <a:prstDash val="solid"/>
          <a:miter lim="400000"/>
        </a:ln>
        <a:effectLst/>
      </a:spPr>
      <a:bodyPr rot="0" spcFirstLastPara="1" vertOverflow="overflow" horzOverflow="overflow" vert="horz" wrap="square" lIns="38100" tIns="38100" rIns="38100" bIns="38100" numCol="1" spcCol="38100" rtlCol="0" anchor="ctr">
        <a:spAutoFit/>
      </a:bodyPr>
      <a:lstStyle>
        <a:defPPr marL="0" marR="0" indent="0" algn="ctr" defTabSz="457200" rtl="0" fontAlgn="auto" latinLnBrk="1"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outerShdw blurRad="76200" dist="12700" dir="5400000" rotWithShape="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E231A"/>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Papyrus"/>
        <a:ea typeface="Papyrus"/>
        <a:cs typeface="Papyrus"/>
      </a:majorFont>
      <a:minorFont>
        <a:latin typeface="Papyrus"/>
        <a:ea typeface="Papyrus"/>
        <a:cs typeface="Papyru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solidFill>
            <a:srgbClr val="3E231A"/>
          </a:solidFill>
          <a:prstDash val="solid"/>
          <a:miter lim="400000"/>
        </a:ln>
        <a:effectLst/>
      </a:spPr>
      <a:bodyPr rot="0" spcFirstLastPara="1" vertOverflow="overflow" horzOverflow="overflow" vert="horz" wrap="square" lIns="38100" tIns="38100" rIns="38100" bIns="38100" numCol="1" spcCol="38100" rtlCol="0" anchor="ctr">
        <a:spAutoFit/>
      </a:bodyPr>
      <a:lstStyle>
        <a:defPPr marL="0" marR="0" indent="0" algn="ctr" defTabSz="457200" rtl="0" fontAlgn="auto" latinLnBrk="1"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outerShdw blurRad="76200" dist="12700" dir="5400000" rotWithShape="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E231A"/>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TotalTime>
  <Words>1316</Words>
  <Application>Microsoft Macintosh PowerPoint</Application>
  <PresentationFormat>Custom</PresentationFormat>
  <Paragraphs>107</Paragraphs>
  <Slides>29</Slides>
  <Notes>0</Notes>
  <HiddenSlides>0</HiddenSlides>
  <MMClips>3</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Dennis Hesselbarth</cp:lastModifiedBy>
  <cp:revision>6</cp:revision>
  <dcterms:modified xsi:type="dcterms:W3CDTF">2015-05-31T13:32:59Z</dcterms:modified>
</cp:coreProperties>
</file>