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notesMasterIdLst>
    <p:notesMasterId r:id="rId20"/>
  </p:notesMasterIdLst>
  <p:handoutMasterIdLst>
    <p:handoutMasterId r:id="rId21"/>
  </p:handoutMasterIdLst>
  <p:sldIdLst>
    <p:sldId id="586" r:id="rId3"/>
    <p:sldId id="604" r:id="rId4"/>
    <p:sldId id="588" r:id="rId5"/>
    <p:sldId id="591" r:id="rId6"/>
    <p:sldId id="590" r:id="rId7"/>
    <p:sldId id="592" r:id="rId8"/>
    <p:sldId id="593" r:id="rId9"/>
    <p:sldId id="605" r:id="rId10"/>
    <p:sldId id="607" r:id="rId11"/>
    <p:sldId id="609" r:id="rId12"/>
    <p:sldId id="608" r:id="rId13"/>
    <p:sldId id="610" r:id="rId14"/>
    <p:sldId id="611" r:id="rId15"/>
    <p:sldId id="612" r:id="rId16"/>
    <p:sldId id="613" r:id="rId17"/>
    <p:sldId id="585" r:id="rId18"/>
    <p:sldId id="336" r:id="rId19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C216D"/>
    <a:srgbClr val="BCA4DC"/>
    <a:srgbClr val="E7DEF2"/>
    <a:srgbClr val="9587F9"/>
    <a:srgbClr val="FFCC66"/>
    <a:srgbClr val="FFCC00"/>
    <a:srgbClr val="C4E59F"/>
    <a:srgbClr val="8A9FD2"/>
    <a:srgbClr val="005426"/>
    <a:srgbClr val="002E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94747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DB0D3-AE30-43A5-9CA4-A4F1A4CAF301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8737F-20B8-4DFB-966D-0CADFC4E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353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A8F3-6317-4CC7-9359-3E373B531DA6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C168E-E480-4E4E-BA96-BE2FBFD9D4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134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5E53E-A07D-48E1-8CFF-3908439F898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52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A7DD09-8455-4E2E-8A9A-B00B27C622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5/21/2015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08914-1238-4DB0-B7D0-9883C83125D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A7DD09-8455-4E2E-8A9A-B00B27C6222D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C08914-1238-4DB0-B7D0-9883C8312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A7DD09-8455-4E2E-8A9A-B00B27C6222D}" type="datetimeFigureOut">
              <a:rPr lang="en-US" smtClean="0">
                <a:solidFill>
                  <a:prstClr val="black"/>
                </a:solidFill>
              </a:rPr>
              <a:pPr/>
              <a:t>5/21/2015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C08914-1238-4DB0-B7D0-9883C83125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685800"/>
            <a:ext cx="75472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C216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How to Be </a:t>
            </a:r>
          </a:p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C216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a Safe Person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C216D"/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486400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Ephesians 4:29</a:t>
            </a:r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609600" y="4191000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Defensiveness: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Do You Want a Teachable Spirit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768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dirty="0"/>
              <a:t>If the feedback is complex and requires some discussion about how to solve a problem, </a:t>
            </a:r>
            <a:endParaRPr lang="en-US" dirty="0" smtClean="0"/>
          </a:p>
          <a:p>
            <a:pPr marL="109728" lvl="0" indent="0">
              <a:buNone/>
            </a:pP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ask </a:t>
            </a:r>
            <a:r>
              <a:rPr lang="en-US" dirty="0"/>
              <a:t>for suggestions and focus on achieving a constructive solution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DISCUSS THE SITUATION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768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3200" dirty="0"/>
              <a:t>Ask the Person if there is anything else you can do.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ASK FOR MORE FEEDBACK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56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3200" dirty="0"/>
              <a:t>T</a:t>
            </a:r>
            <a:r>
              <a:rPr lang="en-US" sz="3200" dirty="0" smtClean="0"/>
              <a:t>hank </a:t>
            </a:r>
            <a:r>
              <a:rPr lang="en-US" sz="3200" dirty="0"/>
              <a:t>the Person for being concerned for sharing the information with you.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THANK THE PERSON FOR THE FEEDBACK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9" y="2438400"/>
            <a:ext cx="9144000" cy="4880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1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Ask the Person to let you know if this happens again.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ASK FOR FUTURE FEEDBACK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19400"/>
            <a:ext cx="5029200" cy="401002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2177" y="1858675"/>
            <a:ext cx="82296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/>
              <a:t>Ask the Person if you can check back in a few days or weeks to see whether the problem has been solved.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CHECK BACK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1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525963"/>
          </a:xfrm>
        </p:spPr>
        <p:txBody>
          <a:bodyPr>
            <a:normAutofit/>
          </a:bodyPr>
          <a:lstStyle/>
          <a:p>
            <a:pPr marL="365125" indent="-19050">
              <a:buNone/>
            </a:pPr>
            <a:r>
              <a:rPr lang="en-US" sz="3600" dirty="0" smtClean="0"/>
              <a:t>     Let no unwholesome talk come out of your mouths, but only what is helpful for building others up.</a:t>
            </a:r>
            <a:endParaRPr lang="en-US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Ephesians 4:29 </a:t>
            </a:r>
            <a:r>
              <a:rPr lang="en-US" sz="2400" dirty="0" smtClean="0"/>
              <a:t>NIV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344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lvl="0" indent="-514350">
              <a:buNone/>
            </a:pPr>
            <a:endParaRPr lang="en-US" dirty="0" smtClean="0"/>
          </a:p>
          <a:p>
            <a:pPr marL="624078" lvl="0" indent="-514350">
              <a:buAutoNum type="arabicPeriod"/>
            </a:pPr>
            <a:r>
              <a:rPr lang="en-US" dirty="0" smtClean="0"/>
              <a:t>Is it difficult for you to accept feedback and if so why?</a:t>
            </a:r>
          </a:p>
          <a:p>
            <a:pPr marL="624078" lvl="0" indent="-514350">
              <a:buAutoNum type="arabicPeriod"/>
            </a:pPr>
            <a:endParaRPr lang="en-US" dirty="0" smtClean="0"/>
          </a:p>
          <a:p>
            <a:pPr marL="624078" lvl="0" indent="-514350">
              <a:buAutoNum type="arabicPeriod" startAt="2"/>
            </a:pPr>
            <a:r>
              <a:rPr lang="en-US" dirty="0" smtClean="0"/>
              <a:t>What does a teachable spirit look like?</a:t>
            </a:r>
          </a:p>
          <a:p>
            <a:pPr marL="624078" lvl="0" indent="-514350">
              <a:buAutoNum type="arabicPeriod" startAt="2"/>
            </a:pPr>
            <a:endParaRPr lang="en-US" dirty="0"/>
          </a:p>
          <a:p>
            <a:pPr marL="624078" lvl="0" indent="-514350">
              <a:buAutoNum type="arabicPeriod" startAt="2"/>
            </a:pPr>
            <a:r>
              <a:rPr lang="en-US" dirty="0" smtClean="0"/>
              <a:t>What do you need to do to have a teachable spirit?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Sharing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/>
              <a:t>Whoever </a:t>
            </a:r>
            <a:r>
              <a:rPr lang="en-US" sz="2800" dirty="0"/>
              <a:t>loves discipline loves knowledge,</a:t>
            </a:r>
            <a:br>
              <a:rPr lang="en-US" sz="2800" dirty="0"/>
            </a:br>
            <a:r>
              <a:rPr lang="en-US" dirty="0"/>
              <a:t>   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 </a:t>
            </a:r>
            <a:r>
              <a:rPr lang="en-US" sz="2800" dirty="0" smtClean="0"/>
              <a:t>but </a:t>
            </a:r>
            <a:r>
              <a:rPr lang="en-US" sz="2800" dirty="0"/>
              <a:t>whoever hates correction is stupid.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Proverbs 12:1 </a:t>
            </a:r>
            <a:r>
              <a:rPr lang="en-US" sz="2000" dirty="0" smtClean="0"/>
              <a:t>NIV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20409"/>
            <a:ext cx="5333999" cy="3010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00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4572000" cy="40260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aseline="30000" dirty="0" smtClean="0"/>
              <a:t>	</a:t>
            </a:r>
            <a:r>
              <a:rPr lang="en-US" sz="3600" dirty="0" smtClean="0"/>
              <a:t>Know-it-alls </a:t>
            </a:r>
            <a:r>
              <a:rPr lang="en-US" sz="3600" dirty="0"/>
              <a:t>don’t like being told what to do</a:t>
            </a:r>
            <a:r>
              <a:rPr lang="en-US" sz="3600" dirty="0" smtClean="0"/>
              <a:t>;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/>
              <a:t> </a:t>
            </a:r>
            <a:r>
              <a:rPr lang="en-US" sz="3600" dirty="0" smtClean="0"/>
              <a:t> they </a:t>
            </a:r>
            <a:r>
              <a:rPr lang="en-US" sz="3600" dirty="0"/>
              <a:t>avoid the company of wise men and women.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Proverbs 15:12</a:t>
            </a:r>
            <a:r>
              <a:rPr lang="en-US" sz="4400" dirty="0"/>
              <a:t> </a:t>
            </a:r>
            <a:r>
              <a:rPr lang="en-US" sz="2000" dirty="0" smtClean="0"/>
              <a:t>Message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60" y="1298972"/>
            <a:ext cx="3914240" cy="440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 sensible </a:t>
            </a:r>
            <a:r>
              <a:rPr lang="en-US" dirty="0" smtClean="0"/>
              <a:t>person accepts correction,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but </a:t>
            </a:r>
            <a:r>
              <a:rPr lang="en-US" dirty="0"/>
              <a:t>you can’t beat </a:t>
            </a:r>
            <a:r>
              <a:rPr lang="en-US" dirty="0" smtClean="0"/>
              <a:t>sense</a:t>
            </a:r>
            <a:r>
              <a:rPr lang="en-US" dirty="0"/>
              <a:t> into a </a:t>
            </a:r>
            <a:r>
              <a:rPr lang="en-US" dirty="0" smtClean="0"/>
              <a:t>fool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Proverbs 17:10 </a:t>
            </a:r>
            <a:r>
              <a:rPr lang="en-US" sz="2000" dirty="0" smtClean="0"/>
              <a:t>CEV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48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4800" dirty="0" smtClean="0"/>
              <a:t>- </a:t>
            </a:r>
          </a:p>
          <a:p>
            <a:pPr marL="109728" lvl="0" indent="0">
              <a:buNone/>
            </a:pPr>
            <a:r>
              <a:rPr lang="en-US" sz="3500" dirty="0" smtClean="0"/>
              <a:t>		    Look </a:t>
            </a:r>
            <a:r>
              <a:rPr lang="en-US" sz="3500" dirty="0"/>
              <a:t>at the Person</a:t>
            </a:r>
            <a:r>
              <a:rPr lang="en-US" sz="3500" dirty="0" smtClean="0"/>
              <a:t>,</a:t>
            </a:r>
          </a:p>
          <a:p>
            <a:pPr marL="109728" lvl="0" indent="0">
              <a:buNone/>
            </a:pPr>
            <a:r>
              <a:rPr lang="en-US" sz="3500" dirty="0" smtClean="0"/>
              <a:t>		    Listen </a:t>
            </a:r>
            <a:r>
              <a:rPr lang="en-US" sz="3500" dirty="0"/>
              <a:t>carefully, </a:t>
            </a:r>
            <a:endParaRPr lang="en-US" sz="3500" dirty="0" smtClean="0"/>
          </a:p>
          <a:p>
            <a:pPr marL="109728" lvl="0" indent="0">
              <a:buNone/>
            </a:pPr>
            <a:r>
              <a:rPr lang="en-US" sz="3500" dirty="0" smtClean="0"/>
              <a:t>		    nod </a:t>
            </a:r>
            <a:r>
              <a:rPr lang="en-US" sz="3500" dirty="0"/>
              <a:t>your head and </a:t>
            </a:r>
            <a:endParaRPr lang="en-US" sz="3500" dirty="0" smtClean="0"/>
          </a:p>
          <a:p>
            <a:pPr marL="109728" lvl="0" indent="0">
              <a:buNone/>
            </a:pPr>
            <a:r>
              <a:rPr lang="en-US" sz="3500" dirty="0" smtClean="0"/>
              <a:t>	           respond</a:t>
            </a:r>
            <a:endParaRPr lang="en-US" sz="35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209800" y="334834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     Be Attentive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59" y="3522042"/>
            <a:ext cx="5484356" cy="331222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626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effectLst/>
              </a:rPr>
              <a:t>SHOW CONCERN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Acknowledge </a:t>
            </a:r>
            <a:r>
              <a:rPr lang="en-US" sz="3600" dirty="0">
                <a:effectLst/>
              </a:rPr>
              <a:t>the Person’s willingness to share </a:t>
            </a:r>
            <a:r>
              <a:rPr lang="en-US" sz="3600" i="1" dirty="0">
                <a:effectLst/>
              </a:rPr>
              <a:t>information with you and show your concern if a problem exists. </a:t>
            </a:r>
            <a:r>
              <a:rPr lang="en-US" i="1" dirty="0">
                <a:effectLst/>
              </a:rPr>
              <a:t/>
            </a:r>
            <a:br>
              <a:rPr lang="en-US" i="1" dirty="0">
                <a:effectLst/>
              </a:rPr>
            </a:b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23908"/>
            <a:ext cx="6753069" cy="25340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en-US" sz="3200" dirty="0" smtClean="0"/>
          </a:p>
          <a:p>
            <a:pPr marL="109728" lvl="0" indent="0">
              <a:buNone/>
            </a:pPr>
            <a:r>
              <a:rPr lang="en-US" sz="3200" dirty="0" smtClean="0"/>
              <a:t>Ask </a:t>
            </a:r>
            <a:r>
              <a:rPr lang="en-US" sz="3200" dirty="0"/>
              <a:t>a few questions if needed to clarify what the feedback is about, </a:t>
            </a:r>
            <a:endParaRPr lang="en-US" sz="3600" dirty="0" smtClean="0"/>
          </a:p>
          <a:p>
            <a:pPr marL="109728" lvl="0" indent="0">
              <a:buNone/>
            </a:pPr>
            <a:r>
              <a:rPr lang="en-US" sz="3200" dirty="0" smtClean="0"/>
              <a:t>but </a:t>
            </a:r>
            <a:r>
              <a:rPr lang="en-US" sz="3200" dirty="0"/>
              <a:t>do not interrogate the person or appear to challenge the Person.</a:t>
            </a:r>
          </a:p>
          <a:p>
            <a:pPr marL="109728" indent="0">
              <a:buNone/>
            </a:pPr>
            <a:r>
              <a:rPr lang="en-US" sz="4400" dirty="0"/>
              <a:t> </a:t>
            </a:r>
          </a:p>
          <a:p>
            <a:pPr marL="624078" indent="-514350">
              <a:buFont typeface="+mj-lt"/>
              <a:buAutoNum type="arabicPeriod"/>
            </a:pP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/>
          </a:bodyPr>
          <a:lstStyle/>
          <a:p>
            <a:r>
              <a:rPr lang="en-US" sz="3600" dirty="0"/>
              <a:t>ASK QUESTIONS </a:t>
            </a:r>
            <a:r>
              <a:rPr lang="en-US" sz="3600" dirty="0" smtClean="0"/>
              <a:t>– </a:t>
            </a:r>
            <a:br>
              <a:rPr lang="en-US" sz="3600" dirty="0" smtClean="0"/>
            </a:br>
            <a:r>
              <a:rPr lang="en-US" sz="3600" dirty="0" smtClean="0"/>
              <a:t>BE CURIOUS</a:t>
            </a:r>
            <a:r>
              <a:rPr lang="en-US" sz="3600" dirty="0"/>
              <a:t>, NOT DEFENSIVE.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dirty="0" smtClean="0"/>
              <a:t>		     </a:t>
            </a:r>
          </a:p>
          <a:p>
            <a:pPr marL="109728" lvl="0" indent="0">
              <a:buNone/>
            </a:pP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(If appropriate)		</a:t>
            </a:r>
          </a:p>
          <a:p>
            <a:pPr marL="109728" lvl="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	    Apologize </a:t>
            </a:r>
            <a:r>
              <a:rPr lang="en-US" dirty="0"/>
              <a:t>for any role </a:t>
            </a:r>
            <a:r>
              <a:rPr lang="en-US" dirty="0" smtClean="0"/>
              <a:t>you</a:t>
            </a:r>
          </a:p>
          <a:p>
            <a:pPr marL="109728" lvl="0" indent="0">
              <a:buNone/>
            </a:pPr>
            <a:r>
              <a:rPr lang="en-US" dirty="0" smtClean="0"/>
              <a:t>        might </a:t>
            </a:r>
            <a:r>
              <a:rPr lang="en-US" dirty="0"/>
              <a:t>have had in the problem.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APOLOGIZE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6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20" y="3733800"/>
            <a:ext cx="3458980" cy="31242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dirty="0"/>
              <a:t>Don’t interrupt the Person or try to explain your side of the situation at this point, </a:t>
            </a:r>
            <a:endParaRPr lang="en-US" dirty="0" smtClean="0"/>
          </a:p>
          <a:p>
            <a:pPr marL="109728" lvl="0" indent="0">
              <a:buNone/>
            </a:pPr>
            <a:endParaRPr lang="en-US" dirty="0"/>
          </a:p>
          <a:p>
            <a:pPr marL="109728" lvl="0" indent="0">
              <a:buNone/>
            </a:pPr>
            <a:r>
              <a:rPr lang="en-US" dirty="0" smtClean="0"/>
              <a:t>just </a:t>
            </a:r>
            <a:r>
              <a:rPr lang="en-US" dirty="0"/>
              <a:t>listen and try to reinforce the person for caring enough about you to share this information.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DON’T MAKE EXCUSES OR INTERRUPT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271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34303</TotalTime>
  <Words>278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1_Concourse</vt:lpstr>
      <vt:lpstr>Slide 1</vt:lpstr>
      <vt:lpstr>Proverbs 12:1 NIV</vt:lpstr>
      <vt:lpstr>Proverbs 15:12 Message</vt:lpstr>
      <vt:lpstr>Proverbs 17:10 CEV </vt:lpstr>
      <vt:lpstr>     Be Attentive </vt:lpstr>
      <vt:lpstr>SHOW CONCERN   Acknowledge the Person’s willingness to share information with you and show your concern if a problem exists.  </vt:lpstr>
      <vt:lpstr>ASK QUESTIONS –  BE CURIOUS, NOT DEFENSIVE.</vt:lpstr>
      <vt:lpstr>APOLOGIZE</vt:lpstr>
      <vt:lpstr>DON’T MAKE EXCUSES OR INTERRUPT</vt:lpstr>
      <vt:lpstr>DISCUSS THE SITUATION</vt:lpstr>
      <vt:lpstr>ASK FOR MORE FEEDBACK</vt:lpstr>
      <vt:lpstr>THANK THE PERSON FOR THE FEEDBACK</vt:lpstr>
      <vt:lpstr>ASK FOR FUTURE FEEDBACK</vt:lpstr>
      <vt:lpstr>CHECK BACK</vt:lpstr>
      <vt:lpstr>Ephesians 4:29 NIV</vt:lpstr>
      <vt:lpstr>Table Sharing</vt:lpstr>
      <vt:lpstr>Slide 17</vt:lpstr>
    </vt:vector>
  </TitlesOfParts>
  <Company>Living Stones Associate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Eddy Hall</dc:creator>
  <cp:lastModifiedBy>Eddy</cp:lastModifiedBy>
  <cp:revision>532</cp:revision>
  <dcterms:created xsi:type="dcterms:W3CDTF">2009-06-22T18:36:54Z</dcterms:created>
  <dcterms:modified xsi:type="dcterms:W3CDTF">2015-05-21T14:32:42Z</dcterms:modified>
</cp:coreProperties>
</file>