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2" r:id="rId2"/>
    <p:sldId id="273" r:id="rId3"/>
    <p:sldId id="258" r:id="rId4"/>
    <p:sldId id="269" r:id="rId5"/>
    <p:sldId id="270" r:id="rId6"/>
    <p:sldId id="256" r:id="rId7"/>
    <p:sldId id="266" r:id="rId8"/>
    <p:sldId id="257" r:id="rId9"/>
    <p:sldId id="271" r:id="rId10"/>
    <p:sldId id="268" r:id="rId11"/>
    <p:sldId id="259" r:id="rId12"/>
    <p:sldId id="260" r:id="rId13"/>
    <p:sldId id="261" r:id="rId14"/>
    <p:sldId id="263" r:id="rId15"/>
    <p:sldId id="264" r:id="rId16"/>
    <p:sldId id="265" r:id="rId17"/>
    <p:sldId id="274" r:id="rId18"/>
    <p:sldId id="262"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0"/>
    <p:restoredTop sz="94687"/>
  </p:normalViewPr>
  <p:slideViewPr>
    <p:cSldViewPr snapToGrid="0" snapToObjects="1">
      <p:cViewPr varScale="1">
        <p:scale>
          <a:sx n="69" d="100"/>
          <a:sy n="69" d="100"/>
        </p:scale>
        <p:origin x="64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A7918-DDA2-064D-A4B0-8E5CE53C36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5CFFD2F-F211-8F4A-A8E3-9222771320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994D69-F4DA-3340-B671-4287AC1572B3}"/>
              </a:ext>
            </a:extLst>
          </p:cNvPr>
          <p:cNvSpPr>
            <a:spLocks noGrp="1"/>
          </p:cNvSpPr>
          <p:nvPr>
            <p:ph type="dt" sz="half" idx="10"/>
          </p:nvPr>
        </p:nvSpPr>
        <p:spPr/>
        <p:txBody>
          <a:bodyPr/>
          <a:lstStyle/>
          <a:p>
            <a:fld id="{5F420B12-4729-5C4B-914E-74723F1BCC91}" type="datetimeFigureOut">
              <a:rPr lang="en-US" smtClean="0"/>
              <a:t>2/2/2020</a:t>
            </a:fld>
            <a:endParaRPr lang="en-US"/>
          </a:p>
        </p:txBody>
      </p:sp>
      <p:sp>
        <p:nvSpPr>
          <p:cNvPr id="5" name="Footer Placeholder 4">
            <a:extLst>
              <a:ext uri="{FF2B5EF4-FFF2-40B4-BE49-F238E27FC236}">
                <a16:creationId xmlns:a16="http://schemas.microsoft.com/office/drawing/2014/main" id="{5BC5C8DB-921F-B540-B677-562032DD65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86EBA0-AB75-8B48-BDB9-CE46C76E99DA}"/>
              </a:ext>
            </a:extLst>
          </p:cNvPr>
          <p:cNvSpPr>
            <a:spLocks noGrp="1"/>
          </p:cNvSpPr>
          <p:nvPr>
            <p:ph type="sldNum" sz="quarter" idx="12"/>
          </p:nvPr>
        </p:nvSpPr>
        <p:spPr/>
        <p:txBody>
          <a:bodyPr/>
          <a:lstStyle/>
          <a:p>
            <a:fld id="{EE60646B-3871-8149-A327-A5B7A6BC11BE}" type="slidenum">
              <a:rPr lang="en-US" smtClean="0"/>
              <a:t>‹#›</a:t>
            </a:fld>
            <a:endParaRPr lang="en-US"/>
          </a:p>
        </p:txBody>
      </p:sp>
    </p:spTree>
    <p:extLst>
      <p:ext uri="{BB962C8B-B14F-4D97-AF65-F5344CB8AC3E}">
        <p14:creationId xmlns:p14="http://schemas.microsoft.com/office/powerpoint/2010/main" val="897743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C25AD-5161-C74E-9406-46BB7ADC890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31B0AE-3878-924F-A69D-2CB0EFBCF96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E6C8CF-572C-974D-B464-84C34493664B}"/>
              </a:ext>
            </a:extLst>
          </p:cNvPr>
          <p:cNvSpPr>
            <a:spLocks noGrp="1"/>
          </p:cNvSpPr>
          <p:nvPr>
            <p:ph type="dt" sz="half" idx="10"/>
          </p:nvPr>
        </p:nvSpPr>
        <p:spPr/>
        <p:txBody>
          <a:bodyPr/>
          <a:lstStyle/>
          <a:p>
            <a:fld id="{5F420B12-4729-5C4B-914E-74723F1BCC91}" type="datetimeFigureOut">
              <a:rPr lang="en-US" smtClean="0"/>
              <a:t>2/2/2020</a:t>
            </a:fld>
            <a:endParaRPr lang="en-US"/>
          </a:p>
        </p:txBody>
      </p:sp>
      <p:sp>
        <p:nvSpPr>
          <p:cNvPr id="5" name="Footer Placeholder 4">
            <a:extLst>
              <a:ext uri="{FF2B5EF4-FFF2-40B4-BE49-F238E27FC236}">
                <a16:creationId xmlns:a16="http://schemas.microsoft.com/office/drawing/2014/main" id="{59DE3A2B-1E49-9647-9963-DC4DB0B009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466DB5-EB3C-1142-B85A-DA8C714D5B67}"/>
              </a:ext>
            </a:extLst>
          </p:cNvPr>
          <p:cNvSpPr>
            <a:spLocks noGrp="1"/>
          </p:cNvSpPr>
          <p:nvPr>
            <p:ph type="sldNum" sz="quarter" idx="12"/>
          </p:nvPr>
        </p:nvSpPr>
        <p:spPr/>
        <p:txBody>
          <a:bodyPr/>
          <a:lstStyle/>
          <a:p>
            <a:fld id="{EE60646B-3871-8149-A327-A5B7A6BC11BE}" type="slidenum">
              <a:rPr lang="en-US" smtClean="0"/>
              <a:t>‹#›</a:t>
            </a:fld>
            <a:endParaRPr lang="en-US"/>
          </a:p>
        </p:txBody>
      </p:sp>
    </p:spTree>
    <p:extLst>
      <p:ext uri="{BB962C8B-B14F-4D97-AF65-F5344CB8AC3E}">
        <p14:creationId xmlns:p14="http://schemas.microsoft.com/office/powerpoint/2010/main" val="1077529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075DB1-06D3-6748-A4CF-959F4436BD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AF17CF-4A01-2C4A-AF91-C19DF59C1D4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E380A7-74E9-9A44-AA7B-ABE7F99A24CB}"/>
              </a:ext>
            </a:extLst>
          </p:cNvPr>
          <p:cNvSpPr>
            <a:spLocks noGrp="1"/>
          </p:cNvSpPr>
          <p:nvPr>
            <p:ph type="dt" sz="half" idx="10"/>
          </p:nvPr>
        </p:nvSpPr>
        <p:spPr/>
        <p:txBody>
          <a:bodyPr/>
          <a:lstStyle/>
          <a:p>
            <a:fld id="{5F420B12-4729-5C4B-914E-74723F1BCC91}" type="datetimeFigureOut">
              <a:rPr lang="en-US" smtClean="0"/>
              <a:t>2/2/2020</a:t>
            </a:fld>
            <a:endParaRPr lang="en-US"/>
          </a:p>
        </p:txBody>
      </p:sp>
      <p:sp>
        <p:nvSpPr>
          <p:cNvPr id="5" name="Footer Placeholder 4">
            <a:extLst>
              <a:ext uri="{FF2B5EF4-FFF2-40B4-BE49-F238E27FC236}">
                <a16:creationId xmlns:a16="http://schemas.microsoft.com/office/drawing/2014/main" id="{4483A617-A6F9-D744-881F-342F13FDA4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0CEB27-D554-134D-AD9C-A378334037F5}"/>
              </a:ext>
            </a:extLst>
          </p:cNvPr>
          <p:cNvSpPr>
            <a:spLocks noGrp="1"/>
          </p:cNvSpPr>
          <p:nvPr>
            <p:ph type="sldNum" sz="quarter" idx="12"/>
          </p:nvPr>
        </p:nvSpPr>
        <p:spPr/>
        <p:txBody>
          <a:bodyPr/>
          <a:lstStyle/>
          <a:p>
            <a:fld id="{EE60646B-3871-8149-A327-A5B7A6BC11BE}" type="slidenum">
              <a:rPr lang="en-US" smtClean="0"/>
              <a:t>‹#›</a:t>
            </a:fld>
            <a:endParaRPr lang="en-US"/>
          </a:p>
        </p:txBody>
      </p:sp>
    </p:spTree>
    <p:extLst>
      <p:ext uri="{BB962C8B-B14F-4D97-AF65-F5344CB8AC3E}">
        <p14:creationId xmlns:p14="http://schemas.microsoft.com/office/powerpoint/2010/main" val="2258554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A3188-FF1A-0C4E-BC3E-D66FF06978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3BA8D6-FDBB-6E40-85FC-B55241510D7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33391B-119A-5544-8A6F-1C0FE791FE06}"/>
              </a:ext>
            </a:extLst>
          </p:cNvPr>
          <p:cNvSpPr>
            <a:spLocks noGrp="1"/>
          </p:cNvSpPr>
          <p:nvPr>
            <p:ph type="dt" sz="half" idx="10"/>
          </p:nvPr>
        </p:nvSpPr>
        <p:spPr/>
        <p:txBody>
          <a:bodyPr/>
          <a:lstStyle/>
          <a:p>
            <a:fld id="{5F420B12-4729-5C4B-914E-74723F1BCC91}" type="datetimeFigureOut">
              <a:rPr lang="en-US" smtClean="0"/>
              <a:t>2/2/2020</a:t>
            </a:fld>
            <a:endParaRPr lang="en-US"/>
          </a:p>
        </p:txBody>
      </p:sp>
      <p:sp>
        <p:nvSpPr>
          <p:cNvPr id="5" name="Footer Placeholder 4">
            <a:extLst>
              <a:ext uri="{FF2B5EF4-FFF2-40B4-BE49-F238E27FC236}">
                <a16:creationId xmlns:a16="http://schemas.microsoft.com/office/drawing/2014/main" id="{AFC55365-8D4E-124A-9F35-013BFC1E21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9F580A-FEA0-E44B-8D39-C5F032D87BD2}"/>
              </a:ext>
            </a:extLst>
          </p:cNvPr>
          <p:cNvSpPr>
            <a:spLocks noGrp="1"/>
          </p:cNvSpPr>
          <p:nvPr>
            <p:ph type="sldNum" sz="quarter" idx="12"/>
          </p:nvPr>
        </p:nvSpPr>
        <p:spPr/>
        <p:txBody>
          <a:bodyPr/>
          <a:lstStyle/>
          <a:p>
            <a:fld id="{EE60646B-3871-8149-A327-A5B7A6BC11BE}" type="slidenum">
              <a:rPr lang="en-US" smtClean="0"/>
              <a:t>‹#›</a:t>
            </a:fld>
            <a:endParaRPr lang="en-US"/>
          </a:p>
        </p:txBody>
      </p:sp>
    </p:spTree>
    <p:extLst>
      <p:ext uri="{BB962C8B-B14F-4D97-AF65-F5344CB8AC3E}">
        <p14:creationId xmlns:p14="http://schemas.microsoft.com/office/powerpoint/2010/main" val="3658999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C1BC0-8832-3349-8FE9-52AECA03E4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0E20318-300F-4542-9CD4-1B6DC7E683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1692554-D01B-2743-9EBC-19C5D95FAA36}"/>
              </a:ext>
            </a:extLst>
          </p:cNvPr>
          <p:cNvSpPr>
            <a:spLocks noGrp="1"/>
          </p:cNvSpPr>
          <p:nvPr>
            <p:ph type="dt" sz="half" idx="10"/>
          </p:nvPr>
        </p:nvSpPr>
        <p:spPr/>
        <p:txBody>
          <a:bodyPr/>
          <a:lstStyle/>
          <a:p>
            <a:fld id="{5F420B12-4729-5C4B-914E-74723F1BCC91}" type="datetimeFigureOut">
              <a:rPr lang="en-US" smtClean="0"/>
              <a:t>2/2/2020</a:t>
            </a:fld>
            <a:endParaRPr lang="en-US"/>
          </a:p>
        </p:txBody>
      </p:sp>
      <p:sp>
        <p:nvSpPr>
          <p:cNvPr id="5" name="Footer Placeholder 4">
            <a:extLst>
              <a:ext uri="{FF2B5EF4-FFF2-40B4-BE49-F238E27FC236}">
                <a16:creationId xmlns:a16="http://schemas.microsoft.com/office/drawing/2014/main" id="{1487685A-6BAA-274F-816F-B16453FC5D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858873-4A27-3544-A884-090B3806582B}"/>
              </a:ext>
            </a:extLst>
          </p:cNvPr>
          <p:cNvSpPr>
            <a:spLocks noGrp="1"/>
          </p:cNvSpPr>
          <p:nvPr>
            <p:ph type="sldNum" sz="quarter" idx="12"/>
          </p:nvPr>
        </p:nvSpPr>
        <p:spPr/>
        <p:txBody>
          <a:bodyPr/>
          <a:lstStyle/>
          <a:p>
            <a:fld id="{EE60646B-3871-8149-A327-A5B7A6BC11BE}" type="slidenum">
              <a:rPr lang="en-US" smtClean="0"/>
              <a:t>‹#›</a:t>
            </a:fld>
            <a:endParaRPr lang="en-US"/>
          </a:p>
        </p:txBody>
      </p:sp>
    </p:spTree>
    <p:extLst>
      <p:ext uri="{BB962C8B-B14F-4D97-AF65-F5344CB8AC3E}">
        <p14:creationId xmlns:p14="http://schemas.microsoft.com/office/powerpoint/2010/main" val="3494860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59E6F-29DB-F946-8BD2-1C405B2B6A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87717F-D58E-3D47-886C-BA16E1AB02F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C83C10-7BF7-7F45-962F-04CBF391246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BEB7AF-1A37-8747-A8FC-33E4200CEABC}"/>
              </a:ext>
            </a:extLst>
          </p:cNvPr>
          <p:cNvSpPr>
            <a:spLocks noGrp="1"/>
          </p:cNvSpPr>
          <p:nvPr>
            <p:ph type="dt" sz="half" idx="10"/>
          </p:nvPr>
        </p:nvSpPr>
        <p:spPr/>
        <p:txBody>
          <a:bodyPr/>
          <a:lstStyle/>
          <a:p>
            <a:fld id="{5F420B12-4729-5C4B-914E-74723F1BCC91}" type="datetimeFigureOut">
              <a:rPr lang="en-US" smtClean="0"/>
              <a:t>2/2/2020</a:t>
            </a:fld>
            <a:endParaRPr lang="en-US"/>
          </a:p>
        </p:txBody>
      </p:sp>
      <p:sp>
        <p:nvSpPr>
          <p:cNvPr id="6" name="Footer Placeholder 5">
            <a:extLst>
              <a:ext uri="{FF2B5EF4-FFF2-40B4-BE49-F238E27FC236}">
                <a16:creationId xmlns:a16="http://schemas.microsoft.com/office/drawing/2014/main" id="{26FDACF2-1E8A-C341-97EF-D8BC701679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74127B-6894-9C42-B2BE-4B4AD9A86D1B}"/>
              </a:ext>
            </a:extLst>
          </p:cNvPr>
          <p:cNvSpPr>
            <a:spLocks noGrp="1"/>
          </p:cNvSpPr>
          <p:nvPr>
            <p:ph type="sldNum" sz="quarter" idx="12"/>
          </p:nvPr>
        </p:nvSpPr>
        <p:spPr/>
        <p:txBody>
          <a:bodyPr/>
          <a:lstStyle/>
          <a:p>
            <a:fld id="{EE60646B-3871-8149-A327-A5B7A6BC11BE}" type="slidenum">
              <a:rPr lang="en-US" smtClean="0"/>
              <a:t>‹#›</a:t>
            </a:fld>
            <a:endParaRPr lang="en-US"/>
          </a:p>
        </p:txBody>
      </p:sp>
    </p:spTree>
    <p:extLst>
      <p:ext uri="{BB962C8B-B14F-4D97-AF65-F5344CB8AC3E}">
        <p14:creationId xmlns:p14="http://schemas.microsoft.com/office/powerpoint/2010/main" val="4239155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27768-131A-2C43-9652-8C58F3E581D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34C1CE-286F-E548-B5DD-0A5F497311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4446F69-E407-3D45-9F63-F2E33E5D0B9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F75918-7A6D-954A-A58E-7104CD382D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68C97E4-8827-954E-9804-9922127579F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9936D7-A3CD-5647-9E21-38B8B9F1A2BB}"/>
              </a:ext>
            </a:extLst>
          </p:cNvPr>
          <p:cNvSpPr>
            <a:spLocks noGrp="1"/>
          </p:cNvSpPr>
          <p:nvPr>
            <p:ph type="dt" sz="half" idx="10"/>
          </p:nvPr>
        </p:nvSpPr>
        <p:spPr/>
        <p:txBody>
          <a:bodyPr/>
          <a:lstStyle/>
          <a:p>
            <a:fld id="{5F420B12-4729-5C4B-914E-74723F1BCC91}" type="datetimeFigureOut">
              <a:rPr lang="en-US" smtClean="0"/>
              <a:t>2/2/2020</a:t>
            </a:fld>
            <a:endParaRPr lang="en-US"/>
          </a:p>
        </p:txBody>
      </p:sp>
      <p:sp>
        <p:nvSpPr>
          <p:cNvPr id="8" name="Footer Placeholder 7">
            <a:extLst>
              <a:ext uri="{FF2B5EF4-FFF2-40B4-BE49-F238E27FC236}">
                <a16:creationId xmlns:a16="http://schemas.microsoft.com/office/drawing/2014/main" id="{FF5BA366-A166-FE4A-A35A-C68C6E9666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42E43C-A3C6-0744-9947-FF68AD8E2B50}"/>
              </a:ext>
            </a:extLst>
          </p:cNvPr>
          <p:cNvSpPr>
            <a:spLocks noGrp="1"/>
          </p:cNvSpPr>
          <p:nvPr>
            <p:ph type="sldNum" sz="quarter" idx="12"/>
          </p:nvPr>
        </p:nvSpPr>
        <p:spPr/>
        <p:txBody>
          <a:bodyPr/>
          <a:lstStyle/>
          <a:p>
            <a:fld id="{EE60646B-3871-8149-A327-A5B7A6BC11BE}" type="slidenum">
              <a:rPr lang="en-US" smtClean="0"/>
              <a:t>‹#›</a:t>
            </a:fld>
            <a:endParaRPr lang="en-US"/>
          </a:p>
        </p:txBody>
      </p:sp>
    </p:spTree>
    <p:extLst>
      <p:ext uri="{BB962C8B-B14F-4D97-AF65-F5344CB8AC3E}">
        <p14:creationId xmlns:p14="http://schemas.microsoft.com/office/powerpoint/2010/main" val="2402405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6A8B2-D9F5-DF4D-8067-06D618D3B1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747B37-CA5C-4E4A-8D3A-9048DD94293F}"/>
              </a:ext>
            </a:extLst>
          </p:cNvPr>
          <p:cNvSpPr>
            <a:spLocks noGrp="1"/>
          </p:cNvSpPr>
          <p:nvPr>
            <p:ph type="dt" sz="half" idx="10"/>
          </p:nvPr>
        </p:nvSpPr>
        <p:spPr/>
        <p:txBody>
          <a:bodyPr/>
          <a:lstStyle/>
          <a:p>
            <a:fld id="{5F420B12-4729-5C4B-914E-74723F1BCC91}" type="datetimeFigureOut">
              <a:rPr lang="en-US" smtClean="0"/>
              <a:t>2/2/2020</a:t>
            </a:fld>
            <a:endParaRPr lang="en-US"/>
          </a:p>
        </p:txBody>
      </p:sp>
      <p:sp>
        <p:nvSpPr>
          <p:cNvPr id="4" name="Footer Placeholder 3">
            <a:extLst>
              <a:ext uri="{FF2B5EF4-FFF2-40B4-BE49-F238E27FC236}">
                <a16:creationId xmlns:a16="http://schemas.microsoft.com/office/drawing/2014/main" id="{CA6132A1-ED51-7D49-89AA-CBE4DB2C414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6F672E-AC33-EA4D-A99D-F3E2C191B92B}"/>
              </a:ext>
            </a:extLst>
          </p:cNvPr>
          <p:cNvSpPr>
            <a:spLocks noGrp="1"/>
          </p:cNvSpPr>
          <p:nvPr>
            <p:ph type="sldNum" sz="quarter" idx="12"/>
          </p:nvPr>
        </p:nvSpPr>
        <p:spPr/>
        <p:txBody>
          <a:bodyPr/>
          <a:lstStyle/>
          <a:p>
            <a:fld id="{EE60646B-3871-8149-A327-A5B7A6BC11BE}" type="slidenum">
              <a:rPr lang="en-US" smtClean="0"/>
              <a:t>‹#›</a:t>
            </a:fld>
            <a:endParaRPr lang="en-US"/>
          </a:p>
        </p:txBody>
      </p:sp>
    </p:spTree>
    <p:extLst>
      <p:ext uri="{BB962C8B-B14F-4D97-AF65-F5344CB8AC3E}">
        <p14:creationId xmlns:p14="http://schemas.microsoft.com/office/powerpoint/2010/main" val="254542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ABEDE2-03FC-B24F-B3FA-21A6A28F5101}"/>
              </a:ext>
            </a:extLst>
          </p:cNvPr>
          <p:cNvSpPr>
            <a:spLocks noGrp="1"/>
          </p:cNvSpPr>
          <p:nvPr>
            <p:ph type="dt" sz="half" idx="10"/>
          </p:nvPr>
        </p:nvSpPr>
        <p:spPr/>
        <p:txBody>
          <a:bodyPr/>
          <a:lstStyle/>
          <a:p>
            <a:fld id="{5F420B12-4729-5C4B-914E-74723F1BCC91}" type="datetimeFigureOut">
              <a:rPr lang="en-US" smtClean="0"/>
              <a:t>2/2/2020</a:t>
            </a:fld>
            <a:endParaRPr lang="en-US"/>
          </a:p>
        </p:txBody>
      </p:sp>
      <p:sp>
        <p:nvSpPr>
          <p:cNvPr id="3" name="Footer Placeholder 2">
            <a:extLst>
              <a:ext uri="{FF2B5EF4-FFF2-40B4-BE49-F238E27FC236}">
                <a16:creationId xmlns:a16="http://schemas.microsoft.com/office/drawing/2014/main" id="{265BBA9F-250D-214E-BCF1-8BA4321A30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6AFE3C9-9334-0142-89E0-2D1F0B070856}"/>
              </a:ext>
            </a:extLst>
          </p:cNvPr>
          <p:cNvSpPr>
            <a:spLocks noGrp="1"/>
          </p:cNvSpPr>
          <p:nvPr>
            <p:ph type="sldNum" sz="quarter" idx="12"/>
          </p:nvPr>
        </p:nvSpPr>
        <p:spPr/>
        <p:txBody>
          <a:bodyPr/>
          <a:lstStyle/>
          <a:p>
            <a:fld id="{EE60646B-3871-8149-A327-A5B7A6BC11BE}" type="slidenum">
              <a:rPr lang="en-US" smtClean="0"/>
              <a:t>‹#›</a:t>
            </a:fld>
            <a:endParaRPr lang="en-US"/>
          </a:p>
        </p:txBody>
      </p:sp>
    </p:spTree>
    <p:extLst>
      <p:ext uri="{BB962C8B-B14F-4D97-AF65-F5344CB8AC3E}">
        <p14:creationId xmlns:p14="http://schemas.microsoft.com/office/powerpoint/2010/main" val="3777922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B20E0-A263-5243-975D-F753C5B559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E15704-AD6D-7043-875E-45A2B49B35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6C5FAA7-F437-B344-A1A2-AE33EB62BA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D56A09A-353E-F74E-AB37-599691FACF23}"/>
              </a:ext>
            </a:extLst>
          </p:cNvPr>
          <p:cNvSpPr>
            <a:spLocks noGrp="1"/>
          </p:cNvSpPr>
          <p:nvPr>
            <p:ph type="dt" sz="half" idx="10"/>
          </p:nvPr>
        </p:nvSpPr>
        <p:spPr/>
        <p:txBody>
          <a:bodyPr/>
          <a:lstStyle/>
          <a:p>
            <a:fld id="{5F420B12-4729-5C4B-914E-74723F1BCC91}" type="datetimeFigureOut">
              <a:rPr lang="en-US" smtClean="0"/>
              <a:t>2/2/2020</a:t>
            </a:fld>
            <a:endParaRPr lang="en-US"/>
          </a:p>
        </p:txBody>
      </p:sp>
      <p:sp>
        <p:nvSpPr>
          <p:cNvPr id="6" name="Footer Placeholder 5">
            <a:extLst>
              <a:ext uri="{FF2B5EF4-FFF2-40B4-BE49-F238E27FC236}">
                <a16:creationId xmlns:a16="http://schemas.microsoft.com/office/drawing/2014/main" id="{E310CE3A-1B8A-B649-9534-AAEC8C9162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06BDF7-5CF1-AE4D-8BDA-6B958664D275}"/>
              </a:ext>
            </a:extLst>
          </p:cNvPr>
          <p:cNvSpPr>
            <a:spLocks noGrp="1"/>
          </p:cNvSpPr>
          <p:nvPr>
            <p:ph type="sldNum" sz="quarter" idx="12"/>
          </p:nvPr>
        </p:nvSpPr>
        <p:spPr/>
        <p:txBody>
          <a:bodyPr/>
          <a:lstStyle/>
          <a:p>
            <a:fld id="{EE60646B-3871-8149-A327-A5B7A6BC11BE}" type="slidenum">
              <a:rPr lang="en-US" smtClean="0"/>
              <a:t>‹#›</a:t>
            </a:fld>
            <a:endParaRPr lang="en-US"/>
          </a:p>
        </p:txBody>
      </p:sp>
    </p:spTree>
    <p:extLst>
      <p:ext uri="{BB962C8B-B14F-4D97-AF65-F5344CB8AC3E}">
        <p14:creationId xmlns:p14="http://schemas.microsoft.com/office/powerpoint/2010/main" val="566354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9736C-EA44-724B-82E3-0307E657F0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A8EDB9-39D5-8B40-AE00-26FAFDFFF8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B48AB7C-96B6-AC4A-879D-D8F3843837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87E966-5365-D54F-B228-AE3DF7114C70}"/>
              </a:ext>
            </a:extLst>
          </p:cNvPr>
          <p:cNvSpPr>
            <a:spLocks noGrp="1"/>
          </p:cNvSpPr>
          <p:nvPr>
            <p:ph type="dt" sz="half" idx="10"/>
          </p:nvPr>
        </p:nvSpPr>
        <p:spPr/>
        <p:txBody>
          <a:bodyPr/>
          <a:lstStyle/>
          <a:p>
            <a:fld id="{5F420B12-4729-5C4B-914E-74723F1BCC91}" type="datetimeFigureOut">
              <a:rPr lang="en-US" smtClean="0"/>
              <a:t>2/2/2020</a:t>
            </a:fld>
            <a:endParaRPr lang="en-US"/>
          </a:p>
        </p:txBody>
      </p:sp>
      <p:sp>
        <p:nvSpPr>
          <p:cNvPr id="6" name="Footer Placeholder 5">
            <a:extLst>
              <a:ext uri="{FF2B5EF4-FFF2-40B4-BE49-F238E27FC236}">
                <a16:creationId xmlns:a16="http://schemas.microsoft.com/office/drawing/2014/main" id="{88A53991-9A6C-504F-B29D-1928CF00A8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04939B-3626-AC4D-A8BE-81344AC4DE20}"/>
              </a:ext>
            </a:extLst>
          </p:cNvPr>
          <p:cNvSpPr>
            <a:spLocks noGrp="1"/>
          </p:cNvSpPr>
          <p:nvPr>
            <p:ph type="sldNum" sz="quarter" idx="12"/>
          </p:nvPr>
        </p:nvSpPr>
        <p:spPr/>
        <p:txBody>
          <a:bodyPr/>
          <a:lstStyle/>
          <a:p>
            <a:fld id="{EE60646B-3871-8149-A327-A5B7A6BC11BE}" type="slidenum">
              <a:rPr lang="en-US" smtClean="0"/>
              <a:t>‹#›</a:t>
            </a:fld>
            <a:endParaRPr lang="en-US"/>
          </a:p>
        </p:txBody>
      </p:sp>
    </p:spTree>
    <p:extLst>
      <p:ext uri="{BB962C8B-B14F-4D97-AF65-F5344CB8AC3E}">
        <p14:creationId xmlns:p14="http://schemas.microsoft.com/office/powerpoint/2010/main" val="3492371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D99B27-D212-7B4C-926F-BA24E626F3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881A6CF-8EB7-BD46-AD17-AB4DCAA637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63B7CA-0070-D648-AD4E-02DB2C4808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420B12-4729-5C4B-914E-74723F1BCC91}" type="datetimeFigureOut">
              <a:rPr lang="en-US" smtClean="0"/>
              <a:t>2/2/2020</a:t>
            </a:fld>
            <a:endParaRPr lang="en-US"/>
          </a:p>
        </p:txBody>
      </p:sp>
      <p:sp>
        <p:nvSpPr>
          <p:cNvPr id="5" name="Footer Placeholder 4">
            <a:extLst>
              <a:ext uri="{FF2B5EF4-FFF2-40B4-BE49-F238E27FC236}">
                <a16:creationId xmlns:a16="http://schemas.microsoft.com/office/drawing/2014/main" id="{37B7BD0C-D5CF-D04B-B562-5A74C404E3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74B6A9A-31F0-CA4E-9D1E-BE0FA3E37B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60646B-3871-8149-A327-A5B7A6BC11BE}" type="slidenum">
              <a:rPr lang="en-US" smtClean="0"/>
              <a:t>‹#›</a:t>
            </a:fld>
            <a:endParaRPr lang="en-US"/>
          </a:p>
        </p:txBody>
      </p:sp>
    </p:spTree>
    <p:extLst>
      <p:ext uri="{BB962C8B-B14F-4D97-AF65-F5344CB8AC3E}">
        <p14:creationId xmlns:p14="http://schemas.microsoft.com/office/powerpoint/2010/main" val="461340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hopechurch.net.nz/wp-content/uploads/2014/02/mercy-jani-freimann.jpg"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biblegateway.com/passage/?search=Exodus+3&amp;version=CEB#fen-CEB-1594b"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70AAB7C-D5D9-074C-B96F-48CE2A350D8C}"/>
              </a:ext>
            </a:extLst>
          </p:cNvPr>
          <p:cNvSpPr txBox="1"/>
          <p:nvPr/>
        </p:nvSpPr>
        <p:spPr>
          <a:xfrm>
            <a:off x="1992085" y="1012372"/>
            <a:ext cx="8703129" cy="4293483"/>
          </a:xfrm>
          <a:prstGeom prst="rect">
            <a:avLst/>
          </a:prstGeom>
          <a:noFill/>
        </p:spPr>
        <p:txBody>
          <a:bodyPr wrap="square" rtlCol="0">
            <a:spAutoFit/>
          </a:bodyPr>
          <a:lstStyle/>
          <a:p>
            <a:pPr>
              <a:lnSpc>
                <a:spcPct val="150000"/>
              </a:lnSpc>
            </a:pPr>
            <a:r>
              <a:rPr lang="en-US" sz="6600" b="1" spc="100" dirty="0">
                <a:solidFill>
                  <a:schemeClr val="bg1"/>
                </a:solidFill>
                <a:latin typeface="Gill Sans Ultra Bold" panose="020B0A02020104020203" pitchFamily="34" charset="77"/>
              </a:rPr>
              <a:t>The I AM Series:</a:t>
            </a:r>
          </a:p>
          <a:p>
            <a:pPr>
              <a:lnSpc>
                <a:spcPct val="150000"/>
              </a:lnSpc>
            </a:pPr>
            <a:endParaRPr lang="en-US" sz="2800" b="1" spc="100" dirty="0">
              <a:solidFill>
                <a:schemeClr val="bg1"/>
              </a:solidFill>
              <a:latin typeface="Gill Sans Ultra Bold" panose="020B0A02020104020203" pitchFamily="34" charset="77"/>
            </a:endParaRPr>
          </a:p>
          <a:p>
            <a:r>
              <a:rPr lang="en-US" sz="6600" b="1" spc="100" dirty="0">
                <a:solidFill>
                  <a:srgbClr val="FFFF00"/>
                </a:solidFill>
                <a:latin typeface="Gill Sans Ultra Bold" panose="020B0A02020104020203" pitchFamily="34" charset="77"/>
              </a:rPr>
              <a:t>“I AM </a:t>
            </a:r>
          </a:p>
          <a:p>
            <a:r>
              <a:rPr lang="en-US" sz="6600" b="1" spc="100" dirty="0">
                <a:solidFill>
                  <a:srgbClr val="FFFF00"/>
                </a:solidFill>
                <a:latin typeface="Gill Sans Ultra Bold" panose="020B0A02020104020203" pitchFamily="34" charset="77"/>
              </a:rPr>
              <a:t>a peculiar God”</a:t>
            </a:r>
          </a:p>
        </p:txBody>
      </p:sp>
    </p:spTree>
    <p:extLst>
      <p:ext uri="{BB962C8B-B14F-4D97-AF65-F5344CB8AC3E}">
        <p14:creationId xmlns:p14="http://schemas.microsoft.com/office/powerpoint/2010/main" val="4144820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A0CA47F-8E47-554E-A3DC-8FB1F4DCBDD7}"/>
              </a:ext>
            </a:extLst>
          </p:cNvPr>
          <p:cNvSpPr txBox="1"/>
          <p:nvPr/>
        </p:nvSpPr>
        <p:spPr>
          <a:xfrm>
            <a:off x="424543" y="898071"/>
            <a:ext cx="11446328" cy="4879413"/>
          </a:xfrm>
          <a:prstGeom prst="rect">
            <a:avLst/>
          </a:prstGeom>
          <a:noFill/>
        </p:spPr>
        <p:txBody>
          <a:bodyPr wrap="square" rtlCol="0">
            <a:spAutoFit/>
          </a:bodyPr>
          <a:lstStyle/>
          <a:p>
            <a:pPr>
              <a:lnSpc>
                <a:spcPct val="130000"/>
              </a:lnSpc>
            </a:pPr>
            <a:r>
              <a:rPr lang="en-US" sz="4000" b="1" i="1" dirty="0">
                <a:solidFill>
                  <a:srgbClr val="FFFF00"/>
                </a:solidFill>
                <a:latin typeface="Courier" pitchFamily="2" charset="0"/>
              </a:rPr>
              <a:t>Exodus 5:22 – 6:11</a:t>
            </a:r>
          </a:p>
          <a:p>
            <a:endParaRPr lang="en-US" sz="1200" dirty="0">
              <a:solidFill>
                <a:schemeClr val="bg1"/>
              </a:solidFill>
              <a:latin typeface="Courier" pitchFamily="2" charset="0"/>
            </a:endParaRPr>
          </a:p>
          <a:p>
            <a:pPr>
              <a:lnSpc>
                <a:spcPct val="130000"/>
              </a:lnSpc>
            </a:pPr>
            <a:r>
              <a:rPr lang="en-US" sz="3200" dirty="0">
                <a:solidFill>
                  <a:schemeClr val="bg1"/>
                </a:solidFill>
                <a:latin typeface="Courier" pitchFamily="2" charset="0"/>
              </a:rPr>
              <a:t>Then Moses turned to the </a:t>
            </a:r>
            <a:r>
              <a:rPr lang="en-US" sz="3200" cap="small" dirty="0">
                <a:solidFill>
                  <a:schemeClr val="bg1"/>
                </a:solidFill>
                <a:effectLst/>
                <a:latin typeface="Courier" pitchFamily="2" charset="0"/>
              </a:rPr>
              <a:t>Lord</a:t>
            </a:r>
            <a:r>
              <a:rPr lang="en-US" sz="3200" dirty="0">
                <a:solidFill>
                  <a:schemeClr val="bg1"/>
                </a:solidFill>
                <a:latin typeface="Courier" pitchFamily="2" charset="0"/>
              </a:rPr>
              <a:t> and said, “My Lord, why have you abused this people? Why did you send me for this? </a:t>
            </a:r>
            <a:r>
              <a:rPr lang="en-US" sz="3200" baseline="30000" dirty="0">
                <a:solidFill>
                  <a:schemeClr val="bg1"/>
                </a:solidFill>
                <a:latin typeface="Courier" pitchFamily="2" charset="0"/>
              </a:rPr>
              <a:t>23 </a:t>
            </a:r>
            <a:r>
              <a:rPr lang="en-US" sz="3200" dirty="0">
                <a:solidFill>
                  <a:schemeClr val="bg1"/>
                </a:solidFill>
                <a:latin typeface="Courier" pitchFamily="2" charset="0"/>
              </a:rPr>
              <a:t>Ever since I first came to Pharaoh to speak in your name, he has abused this people. And you’ve done absolutely nothing to rescue your people.”</a:t>
            </a:r>
          </a:p>
        </p:txBody>
      </p:sp>
    </p:spTree>
    <p:extLst>
      <p:ext uri="{BB962C8B-B14F-4D97-AF65-F5344CB8AC3E}">
        <p14:creationId xmlns:p14="http://schemas.microsoft.com/office/powerpoint/2010/main" val="3288480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A0CA47F-8E47-554E-A3DC-8FB1F4DCBDD7}"/>
              </a:ext>
            </a:extLst>
          </p:cNvPr>
          <p:cNvSpPr txBox="1"/>
          <p:nvPr/>
        </p:nvSpPr>
        <p:spPr>
          <a:xfrm>
            <a:off x="669472" y="629163"/>
            <a:ext cx="11136086" cy="5815053"/>
          </a:xfrm>
          <a:prstGeom prst="rect">
            <a:avLst/>
          </a:prstGeom>
          <a:noFill/>
        </p:spPr>
        <p:txBody>
          <a:bodyPr wrap="square" rtlCol="0">
            <a:spAutoFit/>
          </a:bodyPr>
          <a:lstStyle/>
          <a:p>
            <a:pPr>
              <a:lnSpc>
                <a:spcPct val="130000"/>
              </a:lnSpc>
            </a:pPr>
            <a:r>
              <a:rPr lang="en-US" sz="3200" dirty="0">
                <a:solidFill>
                  <a:schemeClr val="bg1"/>
                </a:solidFill>
                <a:latin typeface="Courier" pitchFamily="2" charset="0"/>
              </a:rPr>
              <a:t>The </a:t>
            </a:r>
            <a:r>
              <a:rPr lang="en-US" sz="3200" cap="small" dirty="0">
                <a:solidFill>
                  <a:schemeClr val="bg1"/>
                </a:solidFill>
                <a:effectLst/>
                <a:latin typeface="Courier" pitchFamily="2" charset="0"/>
              </a:rPr>
              <a:t>Lord</a:t>
            </a:r>
            <a:r>
              <a:rPr lang="en-US" sz="3200" dirty="0">
                <a:solidFill>
                  <a:schemeClr val="bg1"/>
                </a:solidFill>
                <a:latin typeface="Courier" pitchFamily="2" charset="0"/>
              </a:rPr>
              <a:t> replied to Moses, “Now you will see what I’ll do to Pharaoh. In fact, he’ll be so eager to let them go that he’ll drive them out of his land by force.”</a:t>
            </a:r>
          </a:p>
          <a:p>
            <a:pPr>
              <a:lnSpc>
                <a:spcPct val="130000"/>
              </a:lnSpc>
            </a:pPr>
            <a:r>
              <a:rPr lang="en-US" sz="3200" baseline="30000" dirty="0">
                <a:solidFill>
                  <a:schemeClr val="bg1"/>
                </a:solidFill>
                <a:latin typeface="Courier" pitchFamily="2" charset="0"/>
              </a:rPr>
              <a:t>2 </a:t>
            </a:r>
            <a:r>
              <a:rPr lang="en-US" sz="3200" dirty="0">
                <a:solidFill>
                  <a:schemeClr val="bg1"/>
                </a:solidFill>
                <a:latin typeface="Courier" pitchFamily="2" charset="0"/>
              </a:rPr>
              <a:t>God also said to Moses: “I am the </a:t>
            </a:r>
            <a:r>
              <a:rPr lang="en-US" sz="3200" cap="small" dirty="0">
                <a:solidFill>
                  <a:schemeClr val="bg1"/>
                </a:solidFill>
                <a:effectLst/>
                <a:latin typeface="Courier" pitchFamily="2" charset="0"/>
              </a:rPr>
              <a:t>Lord</a:t>
            </a:r>
            <a:r>
              <a:rPr lang="en-US" sz="3200" dirty="0">
                <a:solidFill>
                  <a:schemeClr val="bg1"/>
                </a:solidFill>
                <a:latin typeface="Courier" pitchFamily="2" charset="0"/>
              </a:rPr>
              <a:t>. </a:t>
            </a:r>
            <a:r>
              <a:rPr lang="en-US" sz="3200" baseline="30000" dirty="0">
                <a:solidFill>
                  <a:schemeClr val="bg1"/>
                </a:solidFill>
                <a:latin typeface="Courier" pitchFamily="2" charset="0"/>
              </a:rPr>
              <a:t>3 </a:t>
            </a:r>
            <a:r>
              <a:rPr lang="en-US" sz="3200" dirty="0">
                <a:solidFill>
                  <a:schemeClr val="bg1"/>
                </a:solidFill>
                <a:latin typeface="Courier" pitchFamily="2" charset="0"/>
              </a:rPr>
              <a:t>I appeared to Abraham, Isaac, and Jacob as God Almighty, but I didn’t reveal myself to them by my name ‘The </a:t>
            </a:r>
            <a:r>
              <a:rPr lang="en-US" sz="3200" cap="small" dirty="0">
                <a:solidFill>
                  <a:schemeClr val="bg1"/>
                </a:solidFill>
                <a:effectLst/>
                <a:latin typeface="Courier" pitchFamily="2" charset="0"/>
              </a:rPr>
              <a:t>Lord</a:t>
            </a:r>
            <a:r>
              <a:rPr lang="en-US" sz="3200" dirty="0">
                <a:solidFill>
                  <a:schemeClr val="bg1"/>
                </a:solidFill>
                <a:latin typeface="Courier" pitchFamily="2" charset="0"/>
              </a:rPr>
              <a:t>.’</a:t>
            </a:r>
          </a:p>
          <a:p>
            <a:pPr>
              <a:lnSpc>
                <a:spcPct val="130000"/>
              </a:lnSpc>
            </a:pPr>
            <a:endParaRPr lang="en-US" sz="3200" dirty="0">
              <a:solidFill>
                <a:schemeClr val="bg1"/>
              </a:solidFill>
              <a:latin typeface="Courier" pitchFamily="2" charset="0"/>
            </a:endParaRPr>
          </a:p>
        </p:txBody>
      </p:sp>
      <p:sp>
        <p:nvSpPr>
          <p:cNvPr id="5" name="TextBox 4">
            <a:extLst>
              <a:ext uri="{FF2B5EF4-FFF2-40B4-BE49-F238E27FC236}">
                <a16:creationId xmlns:a16="http://schemas.microsoft.com/office/drawing/2014/main" id="{AE325DE9-2AC8-4C4F-B2DF-36679E81BD8B}"/>
              </a:ext>
            </a:extLst>
          </p:cNvPr>
          <p:cNvSpPr txBox="1"/>
          <p:nvPr/>
        </p:nvSpPr>
        <p:spPr>
          <a:xfrm>
            <a:off x="-130628" y="5565338"/>
            <a:ext cx="1219199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4048483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A0CA47F-8E47-554E-A3DC-8FB1F4DCBDD7}"/>
              </a:ext>
            </a:extLst>
          </p:cNvPr>
          <p:cNvSpPr txBox="1"/>
          <p:nvPr/>
        </p:nvSpPr>
        <p:spPr>
          <a:xfrm>
            <a:off x="669472" y="1053706"/>
            <a:ext cx="11136086" cy="3894528"/>
          </a:xfrm>
          <a:prstGeom prst="rect">
            <a:avLst/>
          </a:prstGeom>
          <a:noFill/>
        </p:spPr>
        <p:txBody>
          <a:bodyPr wrap="square" rtlCol="0">
            <a:spAutoFit/>
          </a:bodyPr>
          <a:lstStyle/>
          <a:p>
            <a:pPr>
              <a:lnSpc>
                <a:spcPct val="130000"/>
              </a:lnSpc>
            </a:pPr>
            <a:r>
              <a:rPr lang="en-US" sz="3200" baseline="30000" dirty="0">
                <a:solidFill>
                  <a:schemeClr val="bg1"/>
                </a:solidFill>
                <a:latin typeface="Courier" pitchFamily="2" charset="0"/>
              </a:rPr>
              <a:t>4 </a:t>
            </a:r>
            <a:r>
              <a:rPr lang="en-US" sz="3200" dirty="0">
                <a:solidFill>
                  <a:schemeClr val="bg1"/>
                </a:solidFill>
                <a:latin typeface="Courier" pitchFamily="2" charset="0"/>
              </a:rPr>
              <a:t>I also set up my covenant with them to give them the land of Canaan where they lived as immigrants. </a:t>
            </a:r>
            <a:r>
              <a:rPr lang="en-US" sz="3200" baseline="30000" dirty="0">
                <a:solidFill>
                  <a:schemeClr val="bg1"/>
                </a:solidFill>
                <a:latin typeface="Courier" pitchFamily="2" charset="0"/>
              </a:rPr>
              <a:t>5 </a:t>
            </a:r>
            <a:r>
              <a:rPr lang="en-US" sz="3200" dirty="0">
                <a:solidFill>
                  <a:schemeClr val="bg1"/>
                </a:solidFill>
                <a:latin typeface="Courier" pitchFamily="2" charset="0"/>
              </a:rPr>
              <a:t>I’ve also heard the cry of grief of the Israelites, whom the Egyptians have turned into slaves, and I’ve remembered my covenant.</a:t>
            </a:r>
          </a:p>
        </p:txBody>
      </p:sp>
      <p:sp>
        <p:nvSpPr>
          <p:cNvPr id="5" name="TextBox 4">
            <a:extLst>
              <a:ext uri="{FF2B5EF4-FFF2-40B4-BE49-F238E27FC236}">
                <a16:creationId xmlns:a16="http://schemas.microsoft.com/office/drawing/2014/main" id="{AE325DE9-2AC8-4C4F-B2DF-36679E81BD8B}"/>
              </a:ext>
            </a:extLst>
          </p:cNvPr>
          <p:cNvSpPr txBox="1"/>
          <p:nvPr/>
        </p:nvSpPr>
        <p:spPr>
          <a:xfrm>
            <a:off x="-130628" y="5565338"/>
            <a:ext cx="1219199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841280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A0CA47F-8E47-554E-A3DC-8FB1F4DCBDD7}"/>
              </a:ext>
            </a:extLst>
          </p:cNvPr>
          <p:cNvSpPr txBox="1"/>
          <p:nvPr/>
        </p:nvSpPr>
        <p:spPr>
          <a:xfrm>
            <a:off x="669472" y="351577"/>
            <a:ext cx="11136086" cy="5174878"/>
          </a:xfrm>
          <a:prstGeom prst="rect">
            <a:avLst/>
          </a:prstGeom>
          <a:noFill/>
        </p:spPr>
        <p:txBody>
          <a:bodyPr wrap="square" rtlCol="0">
            <a:spAutoFit/>
          </a:bodyPr>
          <a:lstStyle/>
          <a:p>
            <a:pPr>
              <a:lnSpc>
                <a:spcPct val="130000"/>
              </a:lnSpc>
            </a:pPr>
            <a:r>
              <a:rPr lang="en-US" sz="3200" dirty="0">
                <a:solidFill>
                  <a:schemeClr val="bg1"/>
                </a:solidFill>
                <a:latin typeface="Courier" pitchFamily="2" charset="0"/>
              </a:rPr>
              <a:t>Therefore, say to the Israelites, ‘I am the </a:t>
            </a:r>
            <a:r>
              <a:rPr lang="en-US" sz="3200" cap="small" dirty="0">
                <a:solidFill>
                  <a:schemeClr val="bg1"/>
                </a:solidFill>
                <a:effectLst/>
                <a:latin typeface="Courier" pitchFamily="2" charset="0"/>
              </a:rPr>
              <a:t>Lord</a:t>
            </a:r>
            <a:r>
              <a:rPr lang="en-US" sz="3200" dirty="0">
                <a:solidFill>
                  <a:schemeClr val="bg1"/>
                </a:solidFill>
                <a:latin typeface="Courier" pitchFamily="2" charset="0"/>
              </a:rPr>
              <a:t>. I’ll bring you out from Egyptian forced labor. I’ll rescue you from your slavery to them. I’ll set you free with great power and with momentous events of justice. </a:t>
            </a:r>
            <a:r>
              <a:rPr lang="en-US" sz="3200" baseline="30000" dirty="0">
                <a:solidFill>
                  <a:schemeClr val="bg1"/>
                </a:solidFill>
                <a:latin typeface="Courier" pitchFamily="2" charset="0"/>
              </a:rPr>
              <a:t>7 </a:t>
            </a:r>
            <a:r>
              <a:rPr lang="en-US" sz="3200" dirty="0">
                <a:solidFill>
                  <a:schemeClr val="bg1"/>
                </a:solidFill>
                <a:latin typeface="Courier" pitchFamily="2" charset="0"/>
              </a:rPr>
              <a:t>I’ll take you as my people, and I’ll be your God. You will know that I, the </a:t>
            </a:r>
            <a:r>
              <a:rPr lang="en-US" sz="3200" cap="small" dirty="0">
                <a:solidFill>
                  <a:schemeClr val="bg1"/>
                </a:solidFill>
                <a:effectLst/>
                <a:latin typeface="Courier" pitchFamily="2" charset="0"/>
              </a:rPr>
              <a:t>Lord</a:t>
            </a:r>
            <a:r>
              <a:rPr lang="en-US" sz="3200" dirty="0">
                <a:solidFill>
                  <a:schemeClr val="bg1"/>
                </a:solidFill>
                <a:latin typeface="Courier" pitchFamily="2" charset="0"/>
              </a:rPr>
              <a:t>, am your God, who has freed you from Egyptian forced labor.</a:t>
            </a:r>
          </a:p>
        </p:txBody>
      </p:sp>
      <p:sp>
        <p:nvSpPr>
          <p:cNvPr id="5" name="TextBox 4">
            <a:extLst>
              <a:ext uri="{FF2B5EF4-FFF2-40B4-BE49-F238E27FC236}">
                <a16:creationId xmlns:a16="http://schemas.microsoft.com/office/drawing/2014/main" id="{AE325DE9-2AC8-4C4F-B2DF-36679E81BD8B}"/>
              </a:ext>
            </a:extLst>
          </p:cNvPr>
          <p:cNvSpPr txBox="1"/>
          <p:nvPr/>
        </p:nvSpPr>
        <p:spPr>
          <a:xfrm>
            <a:off x="141515" y="5614323"/>
            <a:ext cx="1219199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821619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A0CA47F-8E47-554E-A3DC-8FB1F4DCBDD7}"/>
              </a:ext>
            </a:extLst>
          </p:cNvPr>
          <p:cNvSpPr txBox="1"/>
          <p:nvPr/>
        </p:nvSpPr>
        <p:spPr>
          <a:xfrm>
            <a:off x="783772" y="808777"/>
            <a:ext cx="11136086" cy="4534703"/>
          </a:xfrm>
          <a:prstGeom prst="rect">
            <a:avLst/>
          </a:prstGeom>
          <a:noFill/>
        </p:spPr>
        <p:txBody>
          <a:bodyPr wrap="square" rtlCol="0">
            <a:spAutoFit/>
          </a:bodyPr>
          <a:lstStyle/>
          <a:p>
            <a:pPr>
              <a:lnSpc>
                <a:spcPct val="130000"/>
              </a:lnSpc>
            </a:pPr>
            <a:r>
              <a:rPr lang="en-US" sz="3200" baseline="30000" dirty="0">
                <a:solidFill>
                  <a:schemeClr val="bg1"/>
                </a:solidFill>
                <a:latin typeface="Courier" pitchFamily="2" charset="0"/>
              </a:rPr>
              <a:t>8 </a:t>
            </a:r>
            <a:r>
              <a:rPr lang="en-US" sz="3200" dirty="0">
                <a:solidFill>
                  <a:schemeClr val="bg1"/>
                </a:solidFill>
                <a:latin typeface="Courier" pitchFamily="2" charset="0"/>
              </a:rPr>
              <a:t>I’ll bring you into the land that I promised to give to Abraham, Isaac, and Jacob. I’ll give it to you as your possession. I am the </a:t>
            </a:r>
            <a:r>
              <a:rPr lang="en-US" sz="3200" cap="small" dirty="0">
                <a:solidFill>
                  <a:schemeClr val="bg1"/>
                </a:solidFill>
                <a:effectLst/>
                <a:latin typeface="Courier" pitchFamily="2" charset="0"/>
              </a:rPr>
              <a:t>Lord</a:t>
            </a:r>
            <a:r>
              <a:rPr lang="en-US" sz="3200" dirty="0">
                <a:solidFill>
                  <a:schemeClr val="bg1"/>
                </a:solidFill>
                <a:latin typeface="Courier" pitchFamily="2" charset="0"/>
              </a:rPr>
              <a:t>.’” </a:t>
            </a:r>
            <a:r>
              <a:rPr lang="en-US" sz="3200" baseline="30000" dirty="0">
                <a:solidFill>
                  <a:schemeClr val="bg1"/>
                </a:solidFill>
                <a:latin typeface="Courier" pitchFamily="2" charset="0"/>
              </a:rPr>
              <a:t>9 </a:t>
            </a:r>
            <a:r>
              <a:rPr lang="en-US" sz="3200" dirty="0">
                <a:solidFill>
                  <a:schemeClr val="bg1"/>
                </a:solidFill>
                <a:latin typeface="Courier" pitchFamily="2" charset="0"/>
              </a:rPr>
              <a:t>Moses told this to the Israelites. But they didn’t listen to Moses, because of their complete exhaustion and their hard labor.</a:t>
            </a:r>
          </a:p>
        </p:txBody>
      </p:sp>
      <p:sp>
        <p:nvSpPr>
          <p:cNvPr id="5" name="TextBox 4">
            <a:extLst>
              <a:ext uri="{FF2B5EF4-FFF2-40B4-BE49-F238E27FC236}">
                <a16:creationId xmlns:a16="http://schemas.microsoft.com/office/drawing/2014/main" id="{AE325DE9-2AC8-4C4F-B2DF-36679E81BD8B}"/>
              </a:ext>
            </a:extLst>
          </p:cNvPr>
          <p:cNvSpPr txBox="1"/>
          <p:nvPr/>
        </p:nvSpPr>
        <p:spPr>
          <a:xfrm>
            <a:off x="141515" y="5614323"/>
            <a:ext cx="1219199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612267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A0CA47F-8E47-554E-A3DC-8FB1F4DCBDD7}"/>
              </a:ext>
            </a:extLst>
          </p:cNvPr>
          <p:cNvSpPr txBox="1"/>
          <p:nvPr/>
        </p:nvSpPr>
        <p:spPr>
          <a:xfrm>
            <a:off x="783772" y="808777"/>
            <a:ext cx="11136086" cy="4534703"/>
          </a:xfrm>
          <a:prstGeom prst="rect">
            <a:avLst/>
          </a:prstGeom>
          <a:noFill/>
        </p:spPr>
        <p:txBody>
          <a:bodyPr wrap="square" rtlCol="0">
            <a:spAutoFit/>
          </a:bodyPr>
          <a:lstStyle/>
          <a:p>
            <a:pPr>
              <a:lnSpc>
                <a:spcPct val="130000"/>
              </a:lnSpc>
            </a:pPr>
            <a:r>
              <a:rPr lang="en-US" sz="3200" baseline="30000" dirty="0">
                <a:solidFill>
                  <a:schemeClr val="bg1"/>
                </a:solidFill>
                <a:latin typeface="Courier" pitchFamily="2" charset="0"/>
              </a:rPr>
              <a:t>8 </a:t>
            </a:r>
            <a:r>
              <a:rPr lang="en-US" sz="3200" dirty="0">
                <a:solidFill>
                  <a:schemeClr val="bg1"/>
                </a:solidFill>
                <a:latin typeface="Courier" pitchFamily="2" charset="0"/>
              </a:rPr>
              <a:t>I’ll bring you into the land that I promised to give to Abraham, Isaac, and Jacob. I’ll give it to you as your possession. I am the </a:t>
            </a:r>
            <a:r>
              <a:rPr lang="en-US" sz="3200" cap="small" dirty="0">
                <a:solidFill>
                  <a:schemeClr val="bg1"/>
                </a:solidFill>
                <a:effectLst/>
                <a:latin typeface="Courier" pitchFamily="2" charset="0"/>
              </a:rPr>
              <a:t>Lord</a:t>
            </a:r>
            <a:r>
              <a:rPr lang="en-US" sz="3200" dirty="0">
                <a:solidFill>
                  <a:schemeClr val="bg1"/>
                </a:solidFill>
                <a:latin typeface="Courier" pitchFamily="2" charset="0"/>
              </a:rPr>
              <a:t>.’” </a:t>
            </a:r>
            <a:r>
              <a:rPr lang="en-US" sz="3200" baseline="30000" dirty="0">
                <a:solidFill>
                  <a:schemeClr val="bg1"/>
                </a:solidFill>
                <a:latin typeface="Courier" pitchFamily="2" charset="0"/>
              </a:rPr>
              <a:t>9 </a:t>
            </a:r>
            <a:r>
              <a:rPr lang="en-US" sz="3200" dirty="0">
                <a:solidFill>
                  <a:schemeClr val="bg1"/>
                </a:solidFill>
                <a:latin typeface="Courier" pitchFamily="2" charset="0"/>
              </a:rPr>
              <a:t>Moses told this to the Israelites. But they didn’t listen to Moses, because of their complete exhaustion and their hard labor.</a:t>
            </a:r>
          </a:p>
        </p:txBody>
      </p:sp>
      <p:sp>
        <p:nvSpPr>
          <p:cNvPr id="5" name="TextBox 4">
            <a:extLst>
              <a:ext uri="{FF2B5EF4-FFF2-40B4-BE49-F238E27FC236}">
                <a16:creationId xmlns:a16="http://schemas.microsoft.com/office/drawing/2014/main" id="{AE325DE9-2AC8-4C4F-B2DF-36679E81BD8B}"/>
              </a:ext>
            </a:extLst>
          </p:cNvPr>
          <p:cNvSpPr txBox="1"/>
          <p:nvPr/>
        </p:nvSpPr>
        <p:spPr>
          <a:xfrm>
            <a:off x="141515" y="5614323"/>
            <a:ext cx="1219199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912115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A0CA47F-8E47-554E-A3DC-8FB1F4DCBDD7}"/>
              </a:ext>
            </a:extLst>
          </p:cNvPr>
          <p:cNvSpPr txBox="1"/>
          <p:nvPr/>
        </p:nvSpPr>
        <p:spPr>
          <a:xfrm>
            <a:off x="783772" y="808777"/>
            <a:ext cx="11136086" cy="5199500"/>
          </a:xfrm>
          <a:prstGeom prst="rect">
            <a:avLst/>
          </a:prstGeom>
          <a:noFill/>
        </p:spPr>
        <p:txBody>
          <a:bodyPr wrap="square" rtlCol="0">
            <a:spAutoFit/>
          </a:bodyPr>
          <a:lstStyle/>
          <a:p>
            <a:pPr>
              <a:lnSpc>
                <a:spcPct val="150000"/>
              </a:lnSpc>
            </a:pPr>
            <a:r>
              <a:rPr lang="en-US" sz="3200" baseline="30000" dirty="0">
                <a:solidFill>
                  <a:schemeClr val="bg1"/>
                </a:solidFill>
                <a:latin typeface="Courier" pitchFamily="2" charset="0"/>
              </a:rPr>
              <a:t>10 </a:t>
            </a:r>
            <a:r>
              <a:rPr lang="en-US" sz="3200" dirty="0">
                <a:solidFill>
                  <a:schemeClr val="bg1"/>
                </a:solidFill>
                <a:latin typeface="Courier" pitchFamily="2" charset="0"/>
              </a:rPr>
              <a:t>Then the </a:t>
            </a:r>
            <a:r>
              <a:rPr lang="en-US" sz="3200" cap="small" dirty="0">
                <a:solidFill>
                  <a:schemeClr val="bg1"/>
                </a:solidFill>
                <a:effectLst/>
                <a:latin typeface="Courier" pitchFamily="2" charset="0"/>
              </a:rPr>
              <a:t>Lord</a:t>
            </a:r>
            <a:r>
              <a:rPr lang="en-US" sz="3200" dirty="0">
                <a:solidFill>
                  <a:schemeClr val="bg1"/>
                </a:solidFill>
                <a:latin typeface="Courier" pitchFamily="2" charset="0"/>
              </a:rPr>
              <a:t> said to Moses, </a:t>
            </a:r>
            <a:r>
              <a:rPr lang="en-US" sz="3200" baseline="30000" dirty="0">
                <a:solidFill>
                  <a:schemeClr val="bg1"/>
                </a:solidFill>
                <a:latin typeface="Courier" pitchFamily="2" charset="0"/>
              </a:rPr>
              <a:t>11 </a:t>
            </a:r>
            <a:r>
              <a:rPr lang="en-US" sz="3200" dirty="0">
                <a:solidFill>
                  <a:schemeClr val="bg1"/>
                </a:solidFill>
                <a:latin typeface="Courier" pitchFamily="2" charset="0"/>
              </a:rPr>
              <a:t>“Go and tell Pharaoh, Egypt’s king, to let the Israelites out of his land.”</a:t>
            </a:r>
          </a:p>
          <a:p>
            <a:pPr>
              <a:lnSpc>
                <a:spcPct val="150000"/>
              </a:lnSpc>
            </a:pPr>
            <a:r>
              <a:rPr lang="en-US" sz="3200" baseline="30000" dirty="0">
                <a:solidFill>
                  <a:schemeClr val="bg1"/>
                </a:solidFill>
                <a:latin typeface="Courier" pitchFamily="2" charset="0"/>
              </a:rPr>
              <a:t>12 </a:t>
            </a:r>
            <a:r>
              <a:rPr lang="en-US" sz="3200" dirty="0">
                <a:solidFill>
                  <a:schemeClr val="bg1"/>
                </a:solidFill>
                <a:latin typeface="Courier" pitchFamily="2" charset="0"/>
              </a:rPr>
              <a:t>But Moses said to the </a:t>
            </a:r>
            <a:r>
              <a:rPr lang="en-US" sz="3200" cap="small" dirty="0">
                <a:solidFill>
                  <a:schemeClr val="bg1"/>
                </a:solidFill>
                <a:effectLst/>
                <a:latin typeface="Courier" pitchFamily="2" charset="0"/>
              </a:rPr>
              <a:t>Lord</a:t>
            </a:r>
            <a:r>
              <a:rPr lang="en-US" sz="3200" dirty="0">
                <a:solidFill>
                  <a:schemeClr val="bg1"/>
                </a:solidFill>
                <a:latin typeface="Courier" pitchFamily="2" charset="0"/>
              </a:rPr>
              <a:t>, “The Israelites haven’t even listened to me. How can I expect Pharaoh to listen to me, especially since I’m not a very good speaker?”</a:t>
            </a:r>
          </a:p>
        </p:txBody>
      </p:sp>
      <p:sp>
        <p:nvSpPr>
          <p:cNvPr id="5" name="TextBox 4">
            <a:extLst>
              <a:ext uri="{FF2B5EF4-FFF2-40B4-BE49-F238E27FC236}">
                <a16:creationId xmlns:a16="http://schemas.microsoft.com/office/drawing/2014/main" id="{AE325DE9-2AC8-4C4F-B2DF-36679E81BD8B}"/>
              </a:ext>
            </a:extLst>
          </p:cNvPr>
          <p:cNvSpPr txBox="1"/>
          <p:nvPr/>
        </p:nvSpPr>
        <p:spPr>
          <a:xfrm>
            <a:off x="141515" y="5614323"/>
            <a:ext cx="1219199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85513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48E5282-BF64-1E4B-91C0-E3E82712FD36}"/>
              </a:ext>
            </a:extLst>
          </p:cNvPr>
          <p:cNvPicPr>
            <a:picLocks noChangeAspect="1"/>
          </p:cNvPicPr>
          <p:nvPr/>
        </p:nvPicPr>
        <p:blipFill>
          <a:blip r:embed="rId2"/>
          <a:stretch>
            <a:fillRect/>
          </a:stretch>
        </p:blipFill>
        <p:spPr>
          <a:xfrm>
            <a:off x="0" y="-1143000"/>
            <a:ext cx="12192000" cy="9144000"/>
          </a:xfrm>
          <a:prstGeom prst="rect">
            <a:avLst/>
          </a:prstGeom>
        </p:spPr>
      </p:pic>
    </p:spTree>
    <p:extLst>
      <p:ext uri="{BB962C8B-B14F-4D97-AF65-F5344CB8AC3E}">
        <p14:creationId xmlns:p14="http://schemas.microsoft.com/office/powerpoint/2010/main" val="21225062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ercy">
            <a:hlinkClick r:id="rId2" tooltip="Mercy"/>
            <a:extLst>
              <a:ext uri="{FF2B5EF4-FFF2-40B4-BE49-F238E27FC236}">
                <a16:creationId xmlns:a16="http://schemas.microsoft.com/office/drawing/2014/main" id="{65474520-9A51-E349-A364-387254CE7A01}"/>
              </a:ext>
            </a:extLst>
          </p:cNvPr>
          <p:cNvPicPr>
            <a:picLocks noChangeAspect="1" noChangeArrowheads="1"/>
          </p:cNvPicPr>
          <p:nvPr/>
        </p:nvPicPr>
        <p:blipFill>
          <a:blip r:embed="rId3">
            <a:extLst>
              <a:ext uri="{BEBA8EAE-BF5A-486C-A8C5-ECC9F3942E4B}">
                <a14:imgProps xmlns:a14="http://schemas.microsoft.com/office/drawing/2010/main">
                  <a14:imgLayer>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992088" y="123516"/>
            <a:ext cx="8415488" cy="6620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16267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48E5282-BF64-1E4B-91C0-E3E82712FD36}"/>
              </a:ext>
            </a:extLst>
          </p:cNvPr>
          <p:cNvPicPr>
            <a:picLocks noChangeAspect="1"/>
          </p:cNvPicPr>
          <p:nvPr/>
        </p:nvPicPr>
        <p:blipFill>
          <a:blip r:embed="rId2"/>
          <a:stretch>
            <a:fillRect/>
          </a:stretch>
        </p:blipFill>
        <p:spPr>
          <a:xfrm>
            <a:off x="0" y="-1143000"/>
            <a:ext cx="12192000" cy="9144000"/>
          </a:xfrm>
          <a:prstGeom prst="rect">
            <a:avLst/>
          </a:prstGeom>
        </p:spPr>
      </p:pic>
      <p:sp>
        <p:nvSpPr>
          <p:cNvPr id="3" name="Rectangle 2">
            <a:extLst>
              <a:ext uri="{FF2B5EF4-FFF2-40B4-BE49-F238E27FC236}">
                <a16:creationId xmlns:a16="http://schemas.microsoft.com/office/drawing/2014/main" id="{874BD8C3-2BEE-8741-81D7-261E429FDC18}"/>
              </a:ext>
            </a:extLst>
          </p:cNvPr>
          <p:cNvSpPr/>
          <p:nvPr/>
        </p:nvSpPr>
        <p:spPr>
          <a:xfrm>
            <a:off x="636815" y="2493552"/>
            <a:ext cx="11054442" cy="2929328"/>
          </a:xfrm>
          <a:prstGeom prst="rect">
            <a:avLst/>
          </a:prstGeom>
          <a:solidFill>
            <a:schemeClr val="bg2">
              <a:lumMod val="25000"/>
              <a:alpha val="78000"/>
            </a:schemeClr>
          </a:solidFill>
        </p:spPr>
        <p:txBody>
          <a:bodyPr wrap="square">
            <a:spAutoFit/>
          </a:bodyPr>
          <a:lstStyle/>
          <a:p>
            <a:pPr>
              <a:lnSpc>
                <a:spcPct val="130000"/>
              </a:lnSpc>
            </a:pPr>
            <a:r>
              <a:rPr lang="en-US" sz="3600" dirty="0">
                <a:solidFill>
                  <a:schemeClr val="bg1"/>
                </a:solidFill>
                <a:latin typeface="Courier" pitchFamily="2" charset="0"/>
                <a:cs typeface="Courier New" panose="02070309020205020404" pitchFamily="49" charset="0"/>
              </a:rPr>
              <a:t>He placed a crown upon her head which for the rest of her life she would keep trying to grow tall enough to wear. </a:t>
            </a:r>
          </a:p>
          <a:p>
            <a:pPr>
              <a:lnSpc>
                <a:spcPct val="130000"/>
              </a:lnSpc>
            </a:pPr>
            <a:r>
              <a:rPr lang="en-US" sz="3600" dirty="0">
                <a:solidFill>
                  <a:schemeClr val="bg1"/>
                </a:solidFill>
                <a:latin typeface="Courier" pitchFamily="2" charset="0"/>
                <a:cs typeface="Courier New" panose="02070309020205020404" pitchFamily="49" charset="0"/>
              </a:rPr>
              <a:t>							~ Howard Thurman </a:t>
            </a:r>
          </a:p>
        </p:txBody>
      </p:sp>
    </p:spTree>
    <p:extLst>
      <p:ext uri="{BB962C8B-B14F-4D97-AF65-F5344CB8AC3E}">
        <p14:creationId xmlns:p14="http://schemas.microsoft.com/office/powerpoint/2010/main" val="2164036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9EA0DD4-8316-1945-87AB-8BABB3B6EB33}"/>
              </a:ext>
            </a:extLst>
          </p:cNvPr>
          <p:cNvPicPr>
            <a:picLocks noChangeAspect="1"/>
          </p:cNvPicPr>
          <p:nvPr/>
        </p:nvPicPr>
        <p:blipFill>
          <a:blip r:embed="rId2"/>
          <a:stretch>
            <a:fillRect/>
          </a:stretch>
        </p:blipFill>
        <p:spPr>
          <a:xfrm>
            <a:off x="0" y="0"/>
            <a:ext cx="12192000" cy="6858000"/>
          </a:xfrm>
          <a:prstGeom prst="rect">
            <a:avLst/>
          </a:prstGeom>
        </p:spPr>
      </p:pic>
      <p:pic>
        <p:nvPicPr>
          <p:cNvPr id="4" name="Picture 3">
            <a:extLst>
              <a:ext uri="{FF2B5EF4-FFF2-40B4-BE49-F238E27FC236}">
                <a16:creationId xmlns:a16="http://schemas.microsoft.com/office/drawing/2014/main" id="{215EBE96-FC86-E14A-9B62-5AA1270BD0D9}"/>
              </a:ext>
            </a:extLst>
          </p:cNvPr>
          <p:cNvPicPr>
            <a:picLocks noChangeAspect="1"/>
          </p:cNvPicPr>
          <p:nvPr/>
        </p:nvPicPr>
        <p:blipFill>
          <a:blip r:embed="rId3">
            <a:extLst>
              <a:ext uri="{BEBA8EAE-BF5A-486C-A8C5-ECC9F3942E4B}">
                <a14:imgProps xmlns:a14="http://schemas.microsoft.com/office/drawing/2010/main">
                  <a14:imgLayer>
                    <a14:imgEffect>
                      <a14:sharpenSoften amount="50000"/>
                    </a14:imgEffect>
                  </a14:imgLayer>
                </a14:imgProps>
              </a:ext>
            </a:extLst>
          </a:blip>
          <a:stretch>
            <a:fillRect/>
          </a:stretch>
        </p:blipFill>
        <p:spPr>
          <a:xfrm>
            <a:off x="3380010" y="146843"/>
            <a:ext cx="5666014" cy="6531655"/>
          </a:xfrm>
          <a:prstGeom prst="rect">
            <a:avLst/>
          </a:prstGeom>
        </p:spPr>
      </p:pic>
    </p:spTree>
    <p:extLst>
      <p:ext uri="{BB962C8B-B14F-4D97-AF65-F5344CB8AC3E}">
        <p14:creationId xmlns:p14="http://schemas.microsoft.com/office/powerpoint/2010/main" val="2977031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A0CA47F-8E47-554E-A3DC-8FB1F4DCBDD7}"/>
              </a:ext>
            </a:extLst>
          </p:cNvPr>
          <p:cNvSpPr txBox="1"/>
          <p:nvPr/>
        </p:nvSpPr>
        <p:spPr>
          <a:xfrm>
            <a:off x="424543" y="898071"/>
            <a:ext cx="11446328" cy="3539430"/>
          </a:xfrm>
          <a:prstGeom prst="rect">
            <a:avLst/>
          </a:prstGeom>
          <a:noFill/>
        </p:spPr>
        <p:txBody>
          <a:bodyPr wrap="square" rtlCol="0">
            <a:spAutoFit/>
          </a:bodyPr>
          <a:lstStyle/>
          <a:p>
            <a:pPr>
              <a:lnSpc>
                <a:spcPct val="130000"/>
              </a:lnSpc>
            </a:pPr>
            <a:r>
              <a:rPr lang="en-US" sz="4000" b="1" i="1" dirty="0">
                <a:solidFill>
                  <a:srgbClr val="FFFF00"/>
                </a:solidFill>
                <a:latin typeface="Courier" pitchFamily="2" charset="0"/>
              </a:rPr>
              <a:t>Exodus 3:13</a:t>
            </a:r>
          </a:p>
          <a:p>
            <a:endParaRPr lang="en-US" sz="1200" dirty="0">
              <a:solidFill>
                <a:schemeClr val="bg1"/>
              </a:solidFill>
              <a:latin typeface="Courier" pitchFamily="2" charset="0"/>
            </a:endParaRPr>
          </a:p>
          <a:p>
            <a:r>
              <a:rPr lang="en-US" sz="3200" baseline="30000" dirty="0">
                <a:solidFill>
                  <a:schemeClr val="bg1"/>
                </a:solidFill>
                <a:latin typeface="Courier" pitchFamily="2" charset="0"/>
              </a:rPr>
              <a:t>13 </a:t>
            </a:r>
            <a:r>
              <a:rPr lang="en-US" sz="3200" dirty="0">
                <a:solidFill>
                  <a:schemeClr val="bg1"/>
                </a:solidFill>
                <a:latin typeface="Courier" pitchFamily="2" charset="0"/>
              </a:rPr>
              <a:t>But Moses said to God, “If I now come to the Israelites and say to them, ‘The God of your ancestors has sent me to you,’ they are going to ask me, ‘What’s this God’s name?’ What am I supposed to say to them?”</a:t>
            </a:r>
          </a:p>
        </p:txBody>
      </p:sp>
    </p:spTree>
    <p:extLst>
      <p:ext uri="{BB962C8B-B14F-4D97-AF65-F5344CB8AC3E}">
        <p14:creationId xmlns:p14="http://schemas.microsoft.com/office/powerpoint/2010/main" val="636931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A0CA47F-8E47-554E-A3DC-8FB1F4DCBDD7}"/>
              </a:ext>
            </a:extLst>
          </p:cNvPr>
          <p:cNvSpPr txBox="1"/>
          <p:nvPr/>
        </p:nvSpPr>
        <p:spPr>
          <a:xfrm>
            <a:off x="424543" y="898071"/>
            <a:ext cx="11446328" cy="4339650"/>
          </a:xfrm>
          <a:prstGeom prst="rect">
            <a:avLst/>
          </a:prstGeom>
          <a:noFill/>
        </p:spPr>
        <p:txBody>
          <a:bodyPr wrap="square" rtlCol="0">
            <a:spAutoFit/>
          </a:bodyPr>
          <a:lstStyle/>
          <a:p>
            <a:pPr>
              <a:lnSpc>
                <a:spcPct val="130000"/>
              </a:lnSpc>
            </a:pPr>
            <a:r>
              <a:rPr lang="en-US" sz="4000" b="1" i="1" dirty="0">
                <a:solidFill>
                  <a:srgbClr val="FFFF00"/>
                </a:solidFill>
                <a:latin typeface="Courier" pitchFamily="2" charset="0"/>
              </a:rPr>
              <a:t>Exodus 3:14-15</a:t>
            </a:r>
            <a:endParaRPr lang="en-US" sz="3200" dirty="0">
              <a:solidFill>
                <a:schemeClr val="bg1"/>
              </a:solidFill>
              <a:latin typeface="Courier" pitchFamily="2" charset="0"/>
            </a:endParaRPr>
          </a:p>
          <a:p>
            <a:r>
              <a:rPr lang="en-US" sz="3200" baseline="30000" dirty="0">
                <a:solidFill>
                  <a:schemeClr val="bg1"/>
                </a:solidFill>
                <a:latin typeface="Courier" pitchFamily="2" charset="0"/>
              </a:rPr>
              <a:t>14 </a:t>
            </a:r>
            <a:r>
              <a:rPr lang="en-US" sz="3200" dirty="0">
                <a:solidFill>
                  <a:schemeClr val="bg1"/>
                </a:solidFill>
                <a:latin typeface="Courier" pitchFamily="2" charset="0"/>
              </a:rPr>
              <a:t>God said to Moses, “I Am Who I Am.</a:t>
            </a:r>
            <a:r>
              <a:rPr lang="en-US" sz="3200" baseline="30000" dirty="0">
                <a:solidFill>
                  <a:schemeClr val="bg1"/>
                </a:solidFill>
                <a:latin typeface="Courier" pitchFamily="2" charset="0"/>
              </a:rPr>
              <a:t>[</a:t>
            </a:r>
            <a:r>
              <a:rPr lang="en-US" sz="3200" baseline="30000" dirty="0">
                <a:solidFill>
                  <a:schemeClr val="bg1"/>
                </a:solidFill>
                <a:latin typeface="Courier" pitchFamily="2" charset="0"/>
                <a:hlinkClick r:id="rId2" tooltip="See footnote b">
                  <a:extLst>
                    <a:ext uri="{A12FA001-AC4F-418D-AE19-62706E023703}">
                      <ahyp:hlinkClr xmlns:ahyp="http://schemas.microsoft.com/office/drawing/2018/hyperlinkcolor" val="tx"/>
                    </a:ext>
                  </a:extLst>
                </a:hlinkClick>
              </a:rPr>
              <a:t>b</a:t>
            </a:r>
            <a:r>
              <a:rPr lang="en-US" sz="3200" baseline="30000" dirty="0">
                <a:solidFill>
                  <a:schemeClr val="bg1"/>
                </a:solidFill>
                <a:latin typeface="Courier" pitchFamily="2" charset="0"/>
              </a:rPr>
              <a:t>]</a:t>
            </a:r>
            <a:r>
              <a:rPr lang="en-US" sz="3200" dirty="0">
                <a:solidFill>
                  <a:schemeClr val="bg1"/>
                </a:solidFill>
                <a:latin typeface="Courier" pitchFamily="2" charset="0"/>
              </a:rPr>
              <a:t> So say to the Israelites, ‘I Am has sent me to you.’” </a:t>
            </a:r>
            <a:r>
              <a:rPr lang="en-US" sz="3200" baseline="30000" dirty="0">
                <a:solidFill>
                  <a:schemeClr val="bg1"/>
                </a:solidFill>
                <a:latin typeface="Courier" pitchFamily="2" charset="0"/>
              </a:rPr>
              <a:t>15 </a:t>
            </a:r>
            <a:r>
              <a:rPr lang="en-US" sz="3200" dirty="0">
                <a:solidFill>
                  <a:schemeClr val="bg1"/>
                </a:solidFill>
                <a:latin typeface="Courier" pitchFamily="2" charset="0"/>
              </a:rPr>
              <a:t>God continued, “Say to the Israelites, ‘The </a:t>
            </a:r>
            <a:r>
              <a:rPr lang="en-US" sz="3200" cap="small" dirty="0">
                <a:solidFill>
                  <a:schemeClr val="bg1"/>
                </a:solidFill>
                <a:effectLst/>
                <a:latin typeface="Courier" pitchFamily="2" charset="0"/>
              </a:rPr>
              <a:t>Lord</a:t>
            </a:r>
            <a:r>
              <a:rPr lang="en-US" sz="3200" dirty="0">
                <a:solidFill>
                  <a:schemeClr val="bg1"/>
                </a:solidFill>
                <a:latin typeface="Courier" pitchFamily="2" charset="0"/>
              </a:rPr>
              <a:t>, the God of your ancestors, Abraham’s God, Isaac’s God, and Jacob’s God, has sent me to you.’ This is my name forever; this is how all generations will remember me.</a:t>
            </a:r>
          </a:p>
        </p:txBody>
      </p:sp>
    </p:spTree>
    <p:extLst>
      <p:ext uri="{BB962C8B-B14F-4D97-AF65-F5344CB8AC3E}">
        <p14:creationId xmlns:p14="http://schemas.microsoft.com/office/powerpoint/2010/main" val="1087210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A0CA47F-8E47-554E-A3DC-8FB1F4DCBDD7}"/>
              </a:ext>
            </a:extLst>
          </p:cNvPr>
          <p:cNvSpPr txBox="1"/>
          <p:nvPr/>
        </p:nvSpPr>
        <p:spPr>
          <a:xfrm>
            <a:off x="424543" y="898071"/>
            <a:ext cx="11446328" cy="3046988"/>
          </a:xfrm>
          <a:prstGeom prst="rect">
            <a:avLst/>
          </a:prstGeom>
          <a:noFill/>
        </p:spPr>
        <p:txBody>
          <a:bodyPr wrap="square" rtlCol="0">
            <a:spAutoFit/>
          </a:bodyPr>
          <a:lstStyle/>
          <a:p>
            <a:pPr>
              <a:lnSpc>
                <a:spcPct val="130000"/>
              </a:lnSpc>
            </a:pPr>
            <a:r>
              <a:rPr lang="en-US" sz="4000" b="1" i="1" dirty="0">
                <a:solidFill>
                  <a:srgbClr val="FFFF00"/>
                </a:solidFill>
                <a:latin typeface="Courier" pitchFamily="2" charset="0"/>
              </a:rPr>
              <a:t>Exodus 3:16</a:t>
            </a:r>
          </a:p>
          <a:p>
            <a:endParaRPr lang="en-US" sz="1200" dirty="0">
              <a:solidFill>
                <a:schemeClr val="bg1"/>
              </a:solidFill>
              <a:latin typeface="Courier" pitchFamily="2" charset="0"/>
            </a:endParaRPr>
          </a:p>
          <a:p>
            <a:r>
              <a:rPr lang="en-US" sz="3200" baseline="30000" dirty="0">
                <a:solidFill>
                  <a:schemeClr val="bg1"/>
                </a:solidFill>
                <a:latin typeface="Courier" pitchFamily="2" charset="0"/>
              </a:rPr>
              <a:t>16 </a:t>
            </a:r>
            <a:r>
              <a:rPr lang="en-US" sz="3200" dirty="0">
                <a:solidFill>
                  <a:schemeClr val="bg1"/>
                </a:solidFill>
                <a:latin typeface="Courier" pitchFamily="2" charset="0"/>
              </a:rPr>
              <a:t>“Go and get Israel’s elders together and say to them, ‘</a:t>
            </a:r>
            <a:r>
              <a:rPr lang="en-US" sz="3200" b="1" dirty="0">
                <a:solidFill>
                  <a:schemeClr val="bg1"/>
                </a:solidFill>
                <a:latin typeface="Gill Sans Ultra Bold" panose="020B0A02020104020203" pitchFamily="34" charset="77"/>
              </a:rPr>
              <a:t>The </a:t>
            </a:r>
            <a:r>
              <a:rPr lang="en-US" sz="3200" b="1" cap="small" dirty="0">
                <a:solidFill>
                  <a:schemeClr val="bg1"/>
                </a:solidFill>
                <a:effectLst/>
                <a:latin typeface="Gill Sans Ultra Bold" panose="020B0A02020104020203" pitchFamily="34" charset="77"/>
              </a:rPr>
              <a:t>Lord</a:t>
            </a:r>
            <a:r>
              <a:rPr lang="en-US" sz="3200" b="1" dirty="0">
                <a:solidFill>
                  <a:schemeClr val="bg1"/>
                </a:solidFill>
                <a:latin typeface="Gill Sans Ultra Bold" panose="020B0A02020104020203" pitchFamily="34" charset="77"/>
              </a:rPr>
              <a:t>, </a:t>
            </a:r>
            <a:r>
              <a:rPr lang="en-US" sz="3200" dirty="0">
                <a:solidFill>
                  <a:schemeClr val="bg1"/>
                </a:solidFill>
                <a:latin typeface="Courier" pitchFamily="2" charset="0"/>
              </a:rPr>
              <a:t>the God of your ancestors, the God of Abraham, of Isaac, and of Jacob, has appeared to me. </a:t>
            </a:r>
          </a:p>
        </p:txBody>
      </p:sp>
    </p:spTree>
    <p:extLst>
      <p:ext uri="{BB962C8B-B14F-4D97-AF65-F5344CB8AC3E}">
        <p14:creationId xmlns:p14="http://schemas.microsoft.com/office/powerpoint/2010/main" val="157192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A0CA47F-8E47-554E-A3DC-8FB1F4DCBDD7}"/>
              </a:ext>
            </a:extLst>
          </p:cNvPr>
          <p:cNvSpPr txBox="1"/>
          <p:nvPr/>
        </p:nvSpPr>
        <p:spPr>
          <a:xfrm>
            <a:off x="0" y="2269671"/>
            <a:ext cx="12191999" cy="1107996"/>
          </a:xfrm>
          <a:prstGeom prst="rect">
            <a:avLst/>
          </a:prstGeom>
          <a:noFill/>
        </p:spPr>
        <p:txBody>
          <a:bodyPr wrap="square" rtlCol="0">
            <a:spAutoFit/>
          </a:bodyPr>
          <a:lstStyle/>
          <a:p>
            <a:pPr algn="ctr"/>
            <a:r>
              <a:rPr lang="en-US" sz="6600" b="1" dirty="0">
                <a:solidFill>
                  <a:schemeClr val="bg1"/>
                </a:solidFill>
                <a:latin typeface="Courier" pitchFamily="2" charset="0"/>
              </a:rPr>
              <a:t>“God”</a:t>
            </a:r>
            <a:endParaRPr lang="en-US" sz="6600" b="1" i="1" dirty="0">
              <a:solidFill>
                <a:schemeClr val="bg1"/>
              </a:solidFill>
              <a:latin typeface="Courier" pitchFamily="2" charset="0"/>
            </a:endParaRPr>
          </a:p>
        </p:txBody>
      </p:sp>
      <p:sp>
        <p:nvSpPr>
          <p:cNvPr id="5" name="TextBox 4">
            <a:extLst>
              <a:ext uri="{FF2B5EF4-FFF2-40B4-BE49-F238E27FC236}">
                <a16:creationId xmlns:a16="http://schemas.microsoft.com/office/drawing/2014/main" id="{AE325DE9-2AC8-4C4F-B2DF-36679E81BD8B}"/>
              </a:ext>
            </a:extLst>
          </p:cNvPr>
          <p:cNvSpPr txBox="1"/>
          <p:nvPr/>
        </p:nvSpPr>
        <p:spPr>
          <a:xfrm>
            <a:off x="-1" y="3216727"/>
            <a:ext cx="12191999" cy="1292662"/>
          </a:xfrm>
          <a:prstGeom prst="rect">
            <a:avLst/>
          </a:prstGeom>
          <a:noFill/>
        </p:spPr>
        <p:txBody>
          <a:bodyPr wrap="square" rtlCol="0">
            <a:spAutoFit/>
          </a:bodyPr>
          <a:lstStyle/>
          <a:p>
            <a:pPr algn="ctr"/>
            <a:r>
              <a:rPr lang="en-US" sz="6000" b="1" i="1" dirty="0">
                <a:solidFill>
                  <a:schemeClr val="bg1"/>
                </a:solidFill>
                <a:latin typeface="Courier" pitchFamily="2" charset="0"/>
              </a:rPr>
              <a:t>Elohim</a:t>
            </a:r>
            <a:endParaRPr lang="en-US" sz="6000" b="1" dirty="0">
              <a:solidFill>
                <a:schemeClr val="bg1"/>
              </a:solidFill>
              <a:latin typeface="Courier" pitchFamily="2" charset="0"/>
            </a:endParaRPr>
          </a:p>
          <a:p>
            <a:endParaRPr lang="en-US" dirty="0"/>
          </a:p>
        </p:txBody>
      </p:sp>
    </p:spTree>
    <p:extLst>
      <p:ext uri="{BB962C8B-B14F-4D97-AF65-F5344CB8AC3E}">
        <p14:creationId xmlns:p14="http://schemas.microsoft.com/office/powerpoint/2010/main" val="364809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A0CA47F-8E47-554E-A3DC-8FB1F4DCBDD7}"/>
              </a:ext>
            </a:extLst>
          </p:cNvPr>
          <p:cNvSpPr txBox="1"/>
          <p:nvPr/>
        </p:nvSpPr>
        <p:spPr>
          <a:xfrm>
            <a:off x="0" y="2269671"/>
            <a:ext cx="12191999" cy="1107996"/>
          </a:xfrm>
          <a:prstGeom prst="rect">
            <a:avLst/>
          </a:prstGeom>
          <a:noFill/>
        </p:spPr>
        <p:txBody>
          <a:bodyPr wrap="square" rtlCol="0">
            <a:spAutoFit/>
          </a:bodyPr>
          <a:lstStyle/>
          <a:p>
            <a:pPr algn="ctr"/>
            <a:r>
              <a:rPr lang="en-US" sz="6600" b="1" dirty="0">
                <a:solidFill>
                  <a:schemeClr val="bg1"/>
                </a:solidFill>
                <a:latin typeface="Courier" pitchFamily="2" charset="0"/>
              </a:rPr>
              <a:t>“the Lord”</a:t>
            </a:r>
            <a:endParaRPr lang="en-US" sz="6600" b="1" i="1" dirty="0">
              <a:solidFill>
                <a:schemeClr val="bg1"/>
              </a:solidFill>
              <a:latin typeface="Courier" pitchFamily="2" charset="0"/>
            </a:endParaRPr>
          </a:p>
        </p:txBody>
      </p:sp>
      <p:sp>
        <p:nvSpPr>
          <p:cNvPr id="5" name="TextBox 4">
            <a:extLst>
              <a:ext uri="{FF2B5EF4-FFF2-40B4-BE49-F238E27FC236}">
                <a16:creationId xmlns:a16="http://schemas.microsoft.com/office/drawing/2014/main" id="{AE325DE9-2AC8-4C4F-B2DF-36679E81BD8B}"/>
              </a:ext>
            </a:extLst>
          </p:cNvPr>
          <p:cNvSpPr txBox="1"/>
          <p:nvPr/>
        </p:nvSpPr>
        <p:spPr>
          <a:xfrm>
            <a:off x="-1" y="3216727"/>
            <a:ext cx="12191999" cy="1292662"/>
          </a:xfrm>
          <a:prstGeom prst="rect">
            <a:avLst/>
          </a:prstGeom>
          <a:noFill/>
        </p:spPr>
        <p:txBody>
          <a:bodyPr wrap="square" rtlCol="0">
            <a:spAutoFit/>
          </a:bodyPr>
          <a:lstStyle/>
          <a:p>
            <a:pPr algn="ctr"/>
            <a:r>
              <a:rPr lang="en-US" sz="6000" b="1" i="1" dirty="0">
                <a:solidFill>
                  <a:schemeClr val="bg1"/>
                </a:solidFill>
                <a:latin typeface="Courier" pitchFamily="2" charset="0"/>
              </a:rPr>
              <a:t>Adonai</a:t>
            </a:r>
            <a:endParaRPr lang="en-US" sz="6000" b="1" dirty="0">
              <a:solidFill>
                <a:schemeClr val="bg1"/>
              </a:solidFill>
              <a:latin typeface="Courier" pitchFamily="2" charset="0"/>
            </a:endParaRPr>
          </a:p>
          <a:p>
            <a:endParaRPr lang="en-US" dirty="0"/>
          </a:p>
        </p:txBody>
      </p:sp>
    </p:spTree>
    <p:extLst>
      <p:ext uri="{BB962C8B-B14F-4D97-AF65-F5344CB8AC3E}">
        <p14:creationId xmlns:p14="http://schemas.microsoft.com/office/powerpoint/2010/main" val="2320997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A0CA47F-8E47-554E-A3DC-8FB1F4DCBDD7}"/>
              </a:ext>
            </a:extLst>
          </p:cNvPr>
          <p:cNvSpPr txBox="1"/>
          <p:nvPr/>
        </p:nvSpPr>
        <p:spPr>
          <a:xfrm>
            <a:off x="0" y="2269671"/>
            <a:ext cx="12191999" cy="1200329"/>
          </a:xfrm>
          <a:prstGeom prst="rect">
            <a:avLst/>
          </a:prstGeom>
          <a:noFill/>
        </p:spPr>
        <p:txBody>
          <a:bodyPr wrap="square" rtlCol="0">
            <a:spAutoFit/>
          </a:bodyPr>
          <a:lstStyle/>
          <a:p>
            <a:pPr algn="ctr"/>
            <a:r>
              <a:rPr lang="en-US" sz="7200" b="1" dirty="0">
                <a:solidFill>
                  <a:schemeClr val="bg1"/>
                </a:solidFill>
                <a:latin typeface="Courier" pitchFamily="2" charset="0"/>
              </a:rPr>
              <a:t>“the LORD”</a:t>
            </a:r>
          </a:p>
        </p:txBody>
      </p:sp>
      <p:sp>
        <p:nvSpPr>
          <p:cNvPr id="5" name="TextBox 4">
            <a:extLst>
              <a:ext uri="{FF2B5EF4-FFF2-40B4-BE49-F238E27FC236}">
                <a16:creationId xmlns:a16="http://schemas.microsoft.com/office/drawing/2014/main" id="{AE325DE9-2AC8-4C4F-B2DF-36679E81BD8B}"/>
              </a:ext>
            </a:extLst>
          </p:cNvPr>
          <p:cNvSpPr txBox="1"/>
          <p:nvPr/>
        </p:nvSpPr>
        <p:spPr>
          <a:xfrm>
            <a:off x="0" y="3200398"/>
            <a:ext cx="12191999" cy="2400657"/>
          </a:xfrm>
          <a:prstGeom prst="rect">
            <a:avLst/>
          </a:prstGeom>
          <a:noFill/>
        </p:spPr>
        <p:txBody>
          <a:bodyPr wrap="square" rtlCol="0">
            <a:spAutoFit/>
          </a:bodyPr>
          <a:lstStyle/>
          <a:p>
            <a:pPr algn="ctr"/>
            <a:r>
              <a:rPr lang="en-US" sz="7200" b="1" dirty="0">
                <a:solidFill>
                  <a:schemeClr val="bg1"/>
                </a:solidFill>
                <a:latin typeface="Courier" pitchFamily="2" charset="0"/>
              </a:rPr>
              <a:t>YHWH</a:t>
            </a:r>
          </a:p>
          <a:p>
            <a:pPr algn="ctr"/>
            <a:endParaRPr lang="en-US" sz="6000" b="1" dirty="0">
              <a:solidFill>
                <a:schemeClr val="bg1"/>
              </a:solidFill>
              <a:latin typeface="Courier" pitchFamily="2" charset="0"/>
            </a:endParaRPr>
          </a:p>
          <a:p>
            <a:endParaRPr lang="en-US" dirty="0"/>
          </a:p>
        </p:txBody>
      </p:sp>
    </p:spTree>
    <p:extLst>
      <p:ext uri="{BB962C8B-B14F-4D97-AF65-F5344CB8AC3E}">
        <p14:creationId xmlns:p14="http://schemas.microsoft.com/office/powerpoint/2010/main" val="61296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0888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629</TotalTime>
  <Words>694</Words>
  <Application>Microsoft Office PowerPoint</Application>
  <PresentationFormat>Widescreen</PresentationFormat>
  <Paragraphs>31</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Courier</vt:lpstr>
      <vt:lpstr>Gill Sans Ultra 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Hill</dc:creator>
  <cp:lastModifiedBy>Eddy Hall</cp:lastModifiedBy>
  <cp:revision>5</cp:revision>
  <dcterms:created xsi:type="dcterms:W3CDTF">2020-02-02T05:50:35Z</dcterms:created>
  <dcterms:modified xsi:type="dcterms:W3CDTF">2020-02-02T16:46:33Z</dcterms:modified>
</cp:coreProperties>
</file>