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1"/>
  </p:notesMasterIdLst>
  <p:sldIdLst>
    <p:sldId id="285" r:id="rId3"/>
    <p:sldId id="257" r:id="rId4"/>
    <p:sldId id="258" r:id="rId5"/>
    <p:sldId id="259" r:id="rId6"/>
    <p:sldId id="260" r:id="rId7"/>
    <p:sldId id="263" r:id="rId8"/>
    <p:sldId id="262" r:id="rId9"/>
    <p:sldId id="309" r:id="rId10"/>
    <p:sldId id="310" r:id="rId11"/>
    <p:sldId id="312" r:id="rId12"/>
    <p:sldId id="311" r:id="rId13"/>
    <p:sldId id="313" r:id="rId14"/>
    <p:sldId id="314" r:id="rId15"/>
    <p:sldId id="275" r:id="rId16"/>
    <p:sldId id="307" r:id="rId17"/>
    <p:sldId id="316" r:id="rId18"/>
    <p:sldId id="317" r:id="rId19"/>
    <p:sldId id="27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29C29D-7526-40A9-8EDB-4E06CE4C0DBC}" type="datetimeFigureOut">
              <a:rPr lang="en-US" smtClean="0"/>
              <a:pPr/>
              <a:t>11/24/2015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1B29595-0260-40C0-9CC0-80262B15BA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5C168E-E480-4E4E-BA96-BE2FBFD9D4C1}"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5C168E-E480-4E4E-BA96-BE2FBFD9D4C1}" type="slidenum">
              <a:rPr lang="en-US" smtClean="0">
                <a:solidFill>
                  <a:prstClr val="black"/>
                </a:solidFill>
              </a:rPr>
              <a:pPr/>
              <a:t>7</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B804F1C-696E-4A23-B73B-01ECE006ED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4F1C-696E-4A23-B73B-01ECE006ED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4F1C-696E-4A23-B73B-01ECE006ED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E02BDCAA-95CB-4093-B635-242D971E19CF}"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6" name="Footer Placeholder 1"/>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3FBB0F79-1349-4A1C-8A6C-F138CAB8E7F1}"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4FE0E390-7EC4-4C8F-9153-398CF31538A2}"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dirty="0">
              <a:solidFill>
                <a:srgbClr val="F0A22E">
                  <a:shade val="75000"/>
                </a:srgbClr>
              </a:solidFill>
            </a:endParaRPr>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DCC4887E-5B6A-4275-982B-25E798843102}"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3EE7FB15-2A12-4C6A-A37E-E4E632C9DC5B}"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7" name="Footer Placeholder 10"/>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9" name="Slide Number Placeholder 15"/>
          <p:cNvSpPr>
            <a:spLocks noGrp="1"/>
          </p:cNvSpPr>
          <p:nvPr>
            <p:ph type="sldNum" sz="quarter" idx="12"/>
          </p:nvPr>
        </p:nvSpPr>
        <p:spPr/>
        <p:txBody>
          <a:bodyPr/>
          <a:lstStyle>
            <a:lvl1pPr>
              <a:defRPr/>
            </a:lvl1pPr>
          </a:lstStyle>
          <a:p>
            <a:pPr>
              <a:defRPr/>
            </a:pPr>
            <a:fld id="{E9DA1784-9D2E-464A-A589-D3D8B04BF267}" type="slidenum">
              <a:rPr lang="en-US">
                <a:solidFill>
                  <a:srgbClr val="F0A22E">
                    <a:shade val="75000"/>
                  </a:srgbClr>
                </a:solidFill>
              </a:rPr>
              <a:pPr>
                <a:defRPr/>
              </a:pPr>
              <a:t>‹#›</a:t>
            </a:fld>
            <a:endParaRPr lang="en-US" dirty="0">
              <a:solidFill>
                <a:srgbClr val="F0A22E">
                  <a:shade val="75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36593DB5-916C-4FF8-A0C3-8F2A4F37A73D}"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6" name="Footer Placeholder 27"/>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2987F32C-0B9E-4CC3-8712-8B889643EBC2}"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25AB6A01-F981-48EC-AC2D-13D7BA168070}"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9" name="Footer Placeholder 5"/>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DC6966CC-AD83-4159-BC7C-C6FA635A9313}"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1C4FC491-4B8C-44C9-88E0-80493A857867}"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4" name="Footer Placeholder 27"/>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A22C235C-D8EB-420A-9230-1403E2DD16A0}"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864BB54C-2EE2-4022-9C9B-D9256D7499AF}"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3" name="Footer Placeholder 23"/>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4" name="Slide Number Placeholder 6"/>
          <p:cNvSpPr>
            <a:spLocks noGrp="1"/>
          </p:cNvSpPr>
          <p:nvPr>
            <p:ph type="sldNum" sz="quarter" idx="12"/>
          </p:nvPr>
        </p:nvSpPr>
        <p:spPr/>
        <p:txBody>
          <a:bodyPr/>
          <a:lstStyle>
            <a:lvl1pPr>
              <a:defRPr/>
            </a:lvl1pPr>
          </a:lstStyle>
          <a:p>
            <a:pPr>
              <a:defRPr/>
            </a:pPr>
            <a:fld id="{7AE55482-CDFF-41F2-9979-E7265BEB73C0}"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60B8CB75-FB6F-4663-BB07-4A9C39DDD525}"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7" name="Footer Placeholder 28"/>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8" name="Slide Number Placeholder 6"/>
          <p:cNvSpPr>
            <a:spLocks noGrp="1"/>
          </p:cNvSpPr>
          <p:nvPr>
            <p:ph type="sldNum" sz="quarter" idx="12"/>
          </p:nvPr>
        </p:nvSpPr>
        <p:spPr/>
        <p:txBody>
          <a:bodyPr/>
          <a:lstStyle>
            <a:lvl1pPr>
              <a:defRPr/>
            </a:lvl1pPr>
          </a:lstStyle>
          <a:p>
            <a:pPr>
              <a:defRPr/>
            </a:pPr>
            <a:fld id="{3F079291-9ED1-4FC5-8530-8640F9F9EE5C}"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B804F1C-696E-4A23-B73B-01ECE006ED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C4B8D478-F1B4-4FF7-8751-69CD7C7FFD0E}"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7" name="Slide Number Placeholder 30"/>
          <p:cNvSpPr>
            <a:spLocks noGrp="1"/>
          </p:cNvSpPr>
          <p:nvPr>
            <p:ph type="sldNum" sz="quarter" idx="12"/>
          </p:nvPr>
        </p:nvSpPr>
        <p:spPr/>
        <p:txBody>
          <a:bodyPr/>
          <a:lstStyle>
            <a:lvl1pPr>
              <a:defRPr/>
            </a:lvl1pPr>
          </a:lstStyle>
          <a:p>
            <a:pPr>
              <a:defRPr/>
            </a:pPr>
            <a:fld id="{B3993C9D-2E7E-408C-8D10-176CADF0A9CC}"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D7701CC0-51EB-4323-97A6-11D8E02276AC}"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5" name="Footer Placeholder 27"/>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DA552770-7E06-4D47-9D2C-56FB0711C0F7}"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A1C31E-9CD1-4D3E-A6F0-707BBF4A5940}"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7FF86413-100C-47EE-8C8E-A86BFD1443AA}" type="slidenum">
              <a:rPr lang="en-US">
                <a:solidFill>
                  <a:srgbClr val="F0A22E">
                    <a:shade val="75000"/>
                  </a:srgbClr>
                </a:solidFill>
              </a:rPr>
              <a:pPr>
                <a:defRPr/>
              </a:pPr>
              <a:t>‹#›</a:t>
            </a:fld>
            <a:endParaRPr lang="en-US" dirty="0">
              <a:solidFill>
                <a:srgbClr val="F0A22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B804F1C-696E-4A23-B73B-01ECE006EDD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B804F1C-696E-4A23-B73B-01ECE006ED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B804F1C-696E-4A23-B73B-01ECE006EDD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4F1C-696E-4A23-B73B-01ECE006ED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4F1C-696E-4A23-B73B-01ECE006ED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4F1C-696E-4A23-B73B-01ECE006ED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93B9EF7-BF6B-474A-9083-057D4146F2FC}"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B804F1C-696E-4A23-B73B-01ECE006EDD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93B9EF7-BF6B-474A-9083-057D4146F2FC}" type="datetimeFigureOut">
              <a:rPr lang="en-US" smtClean="0"/>
              <a:pPr/>
              <a:t>11/24/2015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B804F1C-696E-4A23-B73B-01ECE006EDD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5AC80607-E294-4709-A84A-855601877911}" type="datetimeFigureOut">
              <a:rPr lang="en-US">
                <a:solidFill>
                  <a:srgbClr val="F0A22E">
                    <a:shade val="75000"/>
                  </a:srgbClr>
                </a:solidFill>
              </a:rPr>
              <a:pPr>
                <a:defRPr/>
              </a:pPr>
              <a:t>11/24/2015</a:t>
            </a:fld>
            <a:endParaRPr lang="en-US" dirty="0">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dirty="0">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33B9845A-B441-4D09-80B6-5C24A5936BDD}" type="slidenum">
              <a:rPr lang="en-US">
                <a:solidFill>
                  <a:srgbClr val="F0A22E">
                    <a:shade val="75000"/>
                  </a:srgbClr>
                </a:solidFill>
              </a:rPr>
              <a:pPr>
                <a:defRPr/>
              </a:pPr>
              <a:t>‹#›</a:t>
            </a:fld>
            <a:endParaRPr lang="en-US" dirty="0">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1295400" y="228600"/>
            <a:ext cx="6324600" cy="461665"/>
          </a:xfrm>
          <a:prstGeom prst="rect">
            <a:avLst/>
          </a:prstGeom>
        </p:spPr>
        <p:txBody>
          <a:bodyPr wrap="square">
            <a:spAutoFit/>
          </a:bodyPr>
          <a:lstStyle/>
          <a:p>
            <a:pPr algn="ctr"/>
            <a:r>
              <a:rPr lang="en-US" sz="2400" b="1" cap="small" dirty="0" smtClean="0">
                <a:solidFill>
                  <a:prstClr val="black"/>
                </a:solidFill>
                <a:latin typeface="Times New Roman" pitchFamily="18" charset="0"/>
                <a:cs typeface="Times New Roman" pitchFamily="18" charset="0"/>
              </a:rPr>
              <a:t>PSALM 132:1-12</a:t>
            </a:r>
          </a:p>
        </p:txBody>
      </p:sp>
      <p:sp>
        <p:nvSpPr>
          <p:cNvPr id="1026" name="AutoShape 2" descr="Image result for free image of dov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 name="Rectangle 6"/>
          <p:cNvSpPr/>
          <p:nvPr/>
        </p:nvSpPr>
        <p:spPr>
          <a:xfrm>
            <a:off x="457200" y="838200"/>
            <a:ext cx="8305800" cy="400110"/>
          </a:xfrm>
          <a:prstGeom prst="rect">
            <a:avLst/>
          </a:prstGeom>
        </p:spPr>
        <p:txBody>
          <a:bodyPr wrap="square">
            <a:spAutoFit/>
          </a:bodyPr>
          <a:lstStyle/>
          <a:p>
            <a:pPr algn="ctr"/>
            <a:r>
              <a:rPr lang="en-US" sz="2000" dirty="0" smtClean="0">
                <a:solidFill>
                  <a:prstClr val="black"/>
                </a:solidFill>
                <a:latin typeface="Times New Roman" pitchFamily="18" charset="0"/>
                <a:cs typeface="Times New Roman" pitchFamily="18" charset="0"/>
              </a:rPr>
              <a:t>.</a:t>
            </a:r>
            <a:endParaRPr lang="en-US" sz="2000" dirty="0">
              <a:solidFill>
                <a:prstClr val="black"/>
              </a:solidFill>
              <a:latin typeface="Times New Roman" pitchFamily="18" charset="0"/>
              <a:cs typeface="Times New Roman" pitchFamily="18" charset="0"/>
            </a:endParaRPr>
          </a:p>
        </p:txBody>
      </p:sp>
      <p:pic>
        <p:nvPicPr>
          <p:cNvPr id="3" name="Picture 2" descr="C:\Documents and Settings\Anna Mendoza\Local Settings\Temporary Internet Files\Content.IE5\C1442H0X\cross-outline[1].png"/>
          <p:cNvPicPr>
            <a:picLocks noChangeAspect="1" noChangeArrowheads="1"/>
          </p:cNvPicPr>
          <p:nvPr/>
        </p:nvPicPr>
        <p:blipFill>
          <a:blip r:embed="rId3" cstate="print"/>
          <a:srcRect/>
          <a:stretch>
            <a:fillRect/>
          </a:stretch>
        </p:blipFill>
        <p:spPr bwMode="auto">
          <a:xfrm>
            <a:off x="3657600" y="5181600"/>
            <a:ext cx="1447800" cy="1524000"/>
          </a:xfrm>
          <a:prstGeom prst="rect">
            <a:avLst/>
          </a:prstGeom>
          <a:noFill/>
        </p:spPr>
      </p:pic>
      <p:sp>
        <p:nvSpPr>
          <p:cNvPr id="8" name="Rectangle 7"/>
          <p:cNvSpPr/>
          <p:nvPr/>
        </p:nvSpPr>
        <p:spPr>
          <a:xfrm>
            <a:off x="533400" y="762000"/>
            <a:ext cx="8153400" cy="4401205"/>
          </a:xfrm>
          <a:prstGeom prst="rect">
            <a:avLst/>
          </a:prstGeom>
        </p:spPr>
        <p:txBody>
          <a:bodyPr wrap="square">
            <a:spAutoFit/>
          </a:bodyPr>
          <a:lstStyle/>
          <a:p>
            <a:pPr algn="ctr"/>
            <a:r>
              <a:rPr lang="en-US" sz="2000" cap="small" dirty="0" smtClean="0">
                <a:solidFill>
                  <a:prstClr val="black"/>
                </a:solidFill>
                <a:latin typeface="Times New Roman" pitchFamily="18" charset="0"/>
                <a:cs typeface="Times New Roman" pitchFamily="18" charset="0"/>
              </a:rPr>
              <a:t>Lord</a:t>
            </a:r>
            <a:r>
              <a:rPr lang="en-US" sz="2000" dirty="0" smtClean="0">
                <a:solidFill>
                  <a:prstClr val="black"/>
                </a:solidFill>
                <a:latin typeface="Times New Roman" pitchFamily="18" charset="0"/>
                <a:cs typeface="Times New Roman" pitchFamily="18" charset="0"/>
              </a:rPr>
              <a:t>, remember David and all that he suffered.  </a:t>
            </a:r>
            <a:r>
              <a:rPr lang="en-US" sz="2000" baseline="30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He made a solemn promise to the </a:t>
            </a:r>
            <a:r>
              <a:rPr lang="en-US" sz="2000" cap="small" dirty="0" smtClean="0">
                <a:solidFill>
                  <a:prstClr val="black"/>
                </a:solidFill>
                <a:latin typeface="Times New Roman" pitchFamily="18" charset="0"/>
                <a:cs typeface="Times New Roman" pitchFamily="18" charset="0"/>
              </a:rPr>
              <a:t>Lord</a:t>
            </a:r>
            <a:r>
              <a:rPr lang="en-US" sz="2000" dirty="0" smtClean="0">
                <a:solidFill>
                  <a:prstClr val="black"/>
                </a:solidFill>
                <a:latin typeface="Times New Roman" pitchFamily="18" charset="0"/>
                <a:cs typeface="Times New Roman" pitchFamily="18" charset="0"/>
              </a:rPr>
              <a:t>.  He vowed to the Mighty One of Israel,  </a:t>
            </a:r>
            <a:r>
              <a:rPr lang="en-US" sz="2000" baseline="30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“I will not go home;  I will not let myself rest.  I will not let my eyes sleep nor close my eyelids in slumber until I find a place to build a house for the </a:t>
            </a:r>
            <a:r>
              <a:rPr lang="en-US" sz="2000" cap="small" dirty="0" smtClean="0">
                <a:solidFill>
                  <a:prstClr val="black"/>
                </a:solidFill>
                <a:latin typeface="Times New Roman" pitchFamily="18" charset="0"/>
                <a:cs typeface="Times New Roman" pitchFamily="18" charset="0"/>
              </a:rPr>
              <a:t>Lord</a:t>
            </a:r>
            <a:r>
              <a:rPr lang="en-US" sz="2000" dirty="0" smtClean="0">
                <a:solidFill>
                  <a:prstClr val="black"/>
                </a:solidFill>
                <a:latin typeface="Times New Roman" pitchFamily="18" charset="0"/>
                <a:cs typeface="Times New Roman" pitchFamily="18" charset="0"/>
              </a:rPr>
              <a:t>, a sanctuary for the Mighty One of Israel.” We heard that the Ark was in </a:t>
            </a:r>
            <a:r>
              <a:rPr lang="en-US" sz="2000" dirty="0" err="1" smtClean="0">
                <a:solidFill>
                  <a:prstClr val="black"/>
                </a:solidFill>
                <a:latin typeface="Times New Roman" pitchFamily="18" charset="0"/>
                <a:cs typeface="Times New Roman" pitchFamily="18" charset="0"/>
              </a:rPr>
              <a:t>Ephrathah</a:t>
            </a:r>
            <a:r>
              <a:rPr lang="en-US" sz="2000" dirty="0" smtClean="0">
                <a:solidFill>
                  <a:prstClr val="black"/>
                </a:solidFill>
                <a:latin typeface="Times New Roman" pitchFamily="18" charset="0"/>
                <a:cs typeface="Times New Roman" pitchFamily="18" charset="0"/>
              </a:rPr>
              <a:t>;  then we found it in the distant countryside of </a:t>
            </a:r>
            <a:r>
              <a:rPr lang="en-US" sz="2000" dirty="0" err="1" smtClean="0">
                <a:solidFill>
                  <a:prstClr val="black"/>
                </a:solidFill>
                <a:latin typeface="Times New Roman" pitchFamily="18" charset="0"/>
                <a:cs typeface="Times New Roman" pitchFamily="18" charset="0"/>
              </a:rPr>
              <a:t>Jaar</a:t>
            </a:r>
            <a:r>
              <a:rPr lang="en-US" sz="2000" dirty="0" smtClean="0">
                <a:solidFill>
                  <a:prstClr val="black"/>
                </a:solidFill>
                <a:latin typeface="Times New Roman" pitchFamily="18" charset="0"/>
                <a:cs typeface="Times New Roman" pitchFamily="18" charset="0"/>
              </a:rPr>
              <a:t>.  Let us go to the sanctuary of the </a:t>
            </a:r>
            <a:r>
              <a:rPr lang="en-US" sz="2000" cap="small" dirty="0" smtClean="0">
                <a:solidFill>
                  <a:prstClr val="black"/>
                </a:solidFill>
                <a:latin typeface="Times New Roman" pitchFamily="18" charset="0"/>
                <a:cs typeface="Times New Roman" pitchFamily="18" charset="0"/>
              </a:rPr>
              <a:t>Lord</a:t>
            </a:r>
            <a:r>
              <a:rPr lang="en-US" sz="2000" dirty="0" smtClean="0">
                <a:solidFill>
                  <a:prstClr val="black"/>
                </a:solidFill>
                <a:latin typeface="Times New Roman" pitchFamily="18" charset="0"/>
                <a:cs typeface="Times New Roman" pitchFamily="18" charset="0"/>
              </a:rPr>
              <a:t>; let us worship at the footstool of his throne.  </a:t>
            </a:r>
            <a:r>
              <a:rPr lang="en-US" sz="2000" baseline="30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Arise, O </a:t>
            </a:r>
            <a:r>
              <a:rPr lang="en-US" sz="2000" cap="small" dirty="0" smtClean="0">
                <a:solidFill>
                  <a:prstClr val="black"/>
                </a:solidFill>
                <a:latin typeface="Times New Roman" pitchFamily="18" charset="0"/>
                <a:cs typeface="Times New Roman" pitchFamily="18" charset="0"/>
              </a:rPr>
              <a:t>Lord</a:t>
            </a:r>
            <a:r>
              <a:rPr lang="en-US" sz="2000" dirty="0" smtClean="0">
                <a:solidFill>
                  <a:prstClr val="black"/>
                </a:solidFill>
                <a:latin typeface="Times New Roman" pitchFamily="18" charset="0"/>
                <a:cs typeface="Times New Roman" pitchFamily="18" charset="0"/>
              </a:rPr>
              <a:t>, and enter your resting place, along with the Ark, the symbol of your power.  May your priests be clothed in godliness; may your loyal servants sing for joy.  </a:t>
            </a:r>
            <a:r>
              <a:rPr lang="en-US" sz="2000" baseline="30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For the sake of your servant David,  do not reject the king you have anointed.  </a:t>
            </a:r>
            <a:r>
              <a:rPr lang="en-US" sz="2000" baseline="30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The </a:t>
            </a:r>
            <a:r>
              <a:rPr lang="en-US" sz="2000" cap="small" dirty="0" smtClean="0">
                <a:solidFill>
                  <a:prstClr val="black"/>
                </a:solidFill>
                <a:latin typeface="Times New Roman" pitchFamily="18" charset="0"/>
                <a:cs typeface="Times New Roman" pitchFamily="18" charset="0"/>
              </a:rPr>
              <a:t>Lord</a:t>
            </a:r>
            <a:r>
              <a:rPr lang="en-US" sz="2000" dirty="0" smtClean="0">
                <a:solidFill>
                  <a:prstClr val="black"/>
                </a:solidFill>
                <a:latin typeface="Times New Roman" pitchFamily="18" charset="0"/>
                <a:cs typeface="Times New Roman" pitchFamily="18" charset="0"/>
              </a:rPr>
              <a:t> swore an oath to David  with a promise he will never take back:  “I will place one of your descendants on your throne.  </a:t>
            </a:r>
            <a:r>
              <a:rPr lang="en-US" sz="2000" baseline="30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If your descendants obey the terms of my covenant  and the laws that I teach them, then your royal line  will continue forever and ever.”</a:t>
            </a:r>
            <a:endParaRPr lang="en-US" sz="2000"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 have learned the secret of being content in any and every situation,</a:t>
            </a:r>
            <a:endParaRPr lang="en-US" dirty="0"/>
          </a:p>
        </p:txBody>
      </p:sp>
      <p:pic>
        <p:nvPicPr>
          <p:cNvPr id="4" name="Picture 3" descr="Phil 4 12.jpg"/>
          <p:cNvPicPr>
            <a:picLocks noChangeAspect="1"/>
          </p:cNvPicPr>
          <p:nvPr/>
        </p:nvPicPr>
        <p:blipFill>
          <a:blip r:embed="rId2" cstate="print"/>
          <a:stretch>
            <a:fillRect/>
          </a:stretch>
        </p:blipFill>
        <p:spPr>
          <a:xfrm>
            <a:off x="-194733" y="0"/>
            <a:ext cx="9338733" cy="6858000"/>
          </a:xfrm>
          <a:prstGeom prst="rect">
            <a:avLst/>
          </a:prstGeom>
        </p:spPr>
      </p:pic>
      <p:sp>
        <p:nvSpPr>
          <p:cNvPr id="5" name="TextBox 4"/>
          <p:cNvSpPr txBox="1"/>
          <p:nvPr/>
        </p:nvSpPr>
        <p:spPr>
          <a:xfrm>
            <a:off x="3657600" y="914400"/>
            <a:ext cx="5486400" cy="1754326"/>
          </a:xfrm>
          <a:prstGeom prst="rect">
            <a:avLst/>
          </a:prstGeom>
          <a:solidFill>
            <a:schemeClr val="accent6">
              <a:lumMod val="75000"/>
              <a:alpha val="34000"/>
            </a:schemeClr>
          </a:solidFill>
        </p:spPr>
        <p:txBody>
          <a:bodyPr wrap="square" rtlCol="0">
            <a:spAutoFit/>
          </a:bodyPr>
          <a:lstStyle/>
          <a:p>
            <a:r>
              <a:rPr lang="en-US" dirty="0" smtClean="0"/>
              <a:t>.</a:t>
            </a:r>
          </a:p>
          <a:p>
            <a:r>
              <a:rPr lang="en-US" dirty="0" smtClean="0"/>
              <a:t>.</a:t>
            </a:r>
          </a:p>
          <a:p>
            <a:r>
              <a:rPr lang="en-US" dirty="0" smtClean="0"/>
              <a:t>.</a:t>
            </a:r>
          </a:p>
          <a:p>
            <a:r>
              <a:rPr lang="en-US" dirty="0" smtClean="0"/>
              <a:t>.</a:t>
            </a:r>
          </a:p>
          <a:p>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Philippians 4:11-12 </a:t>
            </a:r>
            <a:r>
              <a:rPr lang="en-US" sz="2000" dirty="0" smtClean="0"/>
              <a:t>NIV</a:t>
            </a:r>
            <a:endParaRPr lang="en-US" sz="2000" dirty="0"/>
          </a:p>
        </p:txBody>
      </p:sp>
      <p:sp>
        <p:nvSpPr>
          <p:cNvPr id="3" name="Content Placeholder 2"/>
          <p:cNvSpPr>
            <a:spLocks noGrp="1"/>
          </p:cNvSpPr>
          <p:nvPr>
            <p:ph idx="1"/>
          </p:nvPr>
        </p:nvSpPr>
        <p:spPr/>
        <p:txBody>
          <a:bodyPr/>
          <a:lstStyle/>
          <a:p>
            <a:pPr marL="0" indent="0">
              <a:buNone/>
            </a:pPr>
            <a:r>
              <a:rPr lang="en-US" dirty="0" smtClean="0"/>
              <a:t>I have learned to be content whatever the circumstances. </a:t>
            </a:r>
            <a:r>
              <a:rPr lang="en-US" b="1" baseline="30000" dirty="0" smtClean="0"/>
              <a:t>12 </a:t>
            </a:r>
            <a:r>
              <a:rPr lang="en-US" dirty="0" smtClean="0"/>
              <a:t>I know what it is to be in need, and I know what it is to have plenty. I have learned the secret of being content in any and every situation, whether well fed or hungry, whether living in plenty or in want.</a:t>
            </a:r>
            <a:r>
              <a:rPr lang="en-US" b="1" baseline="30000" dirty="0" smtClean="0"/>
              <a:t>13 </a:t>
            </a:r>
            <a:r>
              <a:rPr lang="en-US" dirty="0" smtClean="0"/>
              <a:t>I can do all this through him who gives me strength.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secret?</a:t>
            </a:r>
            <a:endParaRPr lang="en-US" dirty="0"/>
          </a:p>
        </p:txBody>
      </p:sp>
      <p:sp>
        <p:nvSpPr>
          <p:cNvPr id="3" name="Content Placeholder 2"/>
          <p:cNvSpPr>
            <a:spLocks noGrp="1"/>
          </p:cNvSpPr>
          <p:nvPr>
            <p:ph idx="1"/>
          </p:nvPr>
        </p:nvSpPr>
        <p:spPr>
          <a:xfrm>
            <a:off x="4495800" y="1600200"/>
            <a:ext cx="4495800" cy="4479925"/>
          </a:xfrm>
        </p:spPr>
        <p:txBody>
          <a:bodyPr/>
          <a:lstStyle/>
          <a:p>
            <a:pPr marL="0" indent="0">
              <a:buNone/>
              <a:tabLst>
                <a:tab pos="0" algn="l"/>
              </a:tabLst>
            </a:pPr>
            <a:r>
              <a:rPr lang="en-US" dirty="0" smtClean="0"/>
              <a:t>We can never be content so long as we thing we need more to be happy.</a:t>
            </a:r>
          </a:p>
          <a:p>
            <a:pPr marL="0" indent="0">
              <a:buNone/>
              <a:tabLst>
                <a:tab pos="0" algn="l"/>
              </a:tabLst>
            </a:pPr>
            <a:endParaRPr lang="en-US" dirty="0" smtClean="0"/>
          </a:p>
          <a:p>
            <a:pPr marL="0" indent="0">
              <a:buNone/>
              <a:tabLst>
                <a:tab pos="0" algn="l"/>
              </a:tabLst>
            </a:pPr>
            <a:r>
              <a:rPr lang="en-US" dirty="0" smtClean="0"/>
              <a:t>Contentment comes not from having more but from wanting less.</a:t>
            </a:r>
          </a:p>
        </p:txBody>
      </p:sp>
      <p:pic>
        <p:nvPicPr>
          <p:cNvPr id="4" name="Picture 3" descr="secret emoticon.jpg"/>
          <p:cNvPicPr>
            <a:picLocks noChangeAspect="1"/>
          </p:cNvPicPr>
          <p:nvPr/>
        </p:nvPicPr>
        <p:blipFill>
          <a:blip r:embed="rId2" cstate="print"/>
          <a:stretch>
            <a:fillRect/>
          </a:stretch>
        </p:blipFill>
        <p:spPr>
          <a:xfrm>
            <a:off x="914400" y="1752600"/>
            <a:ext cx="3287210" cy="3657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Learning</a:t>
            </a:r>
            <a:r>
              <a:rPr lang="en-US" dirty="0" smtClean="0"/>
              <a:t> the secret</a:t>
            </a:r>
            <a:endParaRPr lang="en-US" dirty="0"/>
          </a:p>
        </p:txBody>
      </p:sp>
      <p:sp>
        <p:nvSpPr>
          <p:cNvPr id="3" name="Content Placeholder 2"/>
          <p:cNvSpPr>
            <a:spLocks noGrp="1"/>
          </p:cNvSpPr>
          <p:nvPr>
            <p:ph idx="1"/>
          </p:nvPr>
        </p:nvSpPr>
        <p:spPr>
          <a:xfrm>
            <a:off x="1752600" y="1447800"/>
            <a:ext cx="6858000" cy="5075238"/>
          </a:xfrm>
        </p:spPr>
        <p:txBody>
          <a:bodyPr>
            <a:normAutofit fontScale="92500" lnSpcReduction="10000"/>
          </a:bodyPr>
          <a:lstStyle/>
          <a:p>
            <a:pPr marL="514350" indent="-514350">
              <a:buClrTx/>
              <a:buSzPct val="100000"/>
              <a:buAutoNum type="arabicPeriod"/>
            </a:pPr>
            <a:r>
              <a:rPr lang="en-US" sz="2800" b="1" dirty="0" smtClean="0"/>
              <a:t>FOCUS </a:t>
            </a:r>
            <a:r>
              <a:rPr lang="en-US" sz="2800" dirty="0" smtClean="0"/>
              <a:t>on what you have, not what you don’t have.</a:t>
            </a:r>
          </a:p>
          <a:p>
            <a:pPr marL="514350" indent="-514350">
              <a:buClrTx/>
              <a:buSzPct val="100000"/>
              <a:buNone/>
            </a:pPr>
            <a:r>
              <a:rPr lang="en-US" sz="1500" dirty="0" smtClean="0"/>
              <a:t>   </a:t>
            </a:r>
          </a:p>
          <a:p>
            <a:pPr marL="514350" indent="-514350">
              <a:buClrTx/>
              <a:buSzPct val="100000"/>
              <a:buNone/>
            </a:pPr>
            <a:r>
              <a:rPr lang="en-US" sz="2800" dirty="0" smtClean="0"/>
              <a:t>	</a:t>
            </a:r>
            <a:r>
              <a:rPr lang="en-US" sz="2400" i="1" dirty="0" smtClean="0"/>
              <a:t>“Because the Lord is my shepherd, I have everything I need..”   </a:t>
            </a:r>
            <a:r>
              <a:rPr lang="en-US" sz="2200" dirty="0" smtClean="0"/>
              <a:t>(Psalm 23:1, </a:t>
            </a:r>
            <a:r>
              <a:rPr lang="en-US" sz="1700" dirty="0" smtClean="0"/>
              <a:t>TLB</a:t>
            </a:r>
            <a:r>
              <a:rPr lang="en-US" sz="2200" dirty="0" smtClean="0"/>
              <a:t>)</a:t>
            </a:r>
          </a:p>
          <a:p>
            <a:pPr marL="514350" indent="-514350">
              <a:buClrTx/>
              <a:buSzPct val="100000"/>
              <a:buNone/>
            </a:pPr>
            <a:r>
              <a:rPr lang="en-US" sz="2200" dirty="0" smtClean="0"/>
              <a:t> </a:t>
            </a:r>
          </a:p>
          <a:p>
            <a:pPr marL="514350" indent="-514350">
              <a:buClrTx/>
              <a:buSzPct val="100000"/>
              <a:buAutoNum type="arabicPeriod" startAt="2"/>
            </a:pPr>
            <a:r>
              <a:rPr lang="en-US" sz="2800" b="1" dirty="0" smtClean="0"/>
              <a:t>ASK </a:t>
            </a:r>
            <a:r>
              <a:rPr lang="en-US" sz="2800" dirty="0" smtClean="0"/>
              <a:t>God for what you need.</a:t>
            </a:r>
          </a:p>
          <a:p>
            <a:pPr marL="514350" indent="-514350">
              <a:buClrTx/>
              <a:buSzPct val="100000"/>
              <a:buNone/>
            </a:pPr>
            <a:r>
              <a:rPr lang="en-US" sz="1500" dirty="0" smtClean="0"/>
              <a:t>   </a:t>
            </a:r>
          </a:p>
          <a:p>
            <a:pPr marL="514350" indent="-514350">
              <a:buClrTx/>
              <a:buSzPct val="100000"/>
              <a:buNone/>
            </a:pPr>
            <a:r>
              <a:rPr lang="en-US" sz="2400" dirty="0" smtClean="0"/>
              <a:t>       </a:t>
            </a:r>
            <a:r>
              <a:rPr lang="en-US" sz="2400" i="1" dirty="0" smtClean="0"/>
              <a:t>“Don’t worry about anything.  Instead, pray about everything. Tell God your needs…</a:t>
            </a:r>
          </a:p>
          <a:p>
            <a:pPr marL="514350" indent="-514350">
              <a:buClrTx/>
              <a:buSzPct val="100000"/>
              <a:buNone/>
            </a:pPr>
            <a:endParaRPr lang="en-US" sz="1600" dirty="0" smtClean="0"/>
          </a:p>
          <a:p>
            <a:pPr marL="514350" indent="-514350">
              <a:buClrTx/>
              <a:buSzPct val="100000"/>
              <a:buAutoNum type="arabicPeriod" startAt="3"/>
            </a:pPr>
            <a:r>
              <a:rPr lang="en-US" sz="2800" b="1" dirty="0" smtClean="0"/>
              <a:t>THANK </a:t>
            </a:r>
            <a:r>
              <a:rPr lang="en-US" sz="2800" dirty="0" smtClean="0"/>
              <a:t>God for his answers.</a:t>
            </a:r>
          </a:p>
          <a:p>
            <a:pPr marL="514350" indent="-514350">
              <a:buClrTx/>
              <a:buSzPct val="100000"/>
              <a:buNone/>
            </a:pPr>
            <a:r>
              <a:rPr lang="en-US" sz="1800" i="1" dirty="0" smtClean="0"/>
              <a:t>  </a:t>
            </a:r>
          </a:p>
          <a:p>
            <a:pPr marL="514350" indent="-49213">
              <a:buClrTx/>
              <a:buSzPct val="100000"/>
              <a:buNone/>
            </a:pPr>
            <a:r>
              <a:rPr lang="en-US" sz="2400" i="1" dirty="0" smtClean="0"/>
              <a:t>…and don’t forget to thank him for his answers.</a:t>
            </a:r>
            <a:r>
              <a:rPr lang="en-US" sz="2200" i="1" dirty="0" smtClean="0"/>
              <a:t>”    </a:t>
            </a:r>
            <a:r>
              <a:rPr lang="en-US" sz="2200" dirty="0" smtClean="0"/>
              <a:t>(Philippians 4:6-7, </a:t>
            </a:r>
            <a:r>
              <a:rPr lang="en-US" sz="1700" dirty="0" smtClean="0"/>
              <a:t>TLB</a:t>
            </a:r>
            <a:r>
              <a:rPr lang="en-US" sz="2200" dirty="0" smtClean="0"/>
              <a:t>)</a:t>
            </a:r>
          </a:p>
          <a:p>
            <a:pPr marL="514350" indent="-514350">
              <a:buClrTx/>
              <a:buSzPct val="100000"/>
              <a:buNone/>
            </a:pPr>
            <a:endParaRPr lang="en-US" sz="2400" dirty="0"/>
          </a:p>
        </p:txBody>
      </p:sp>
      <p:sp>
        <p:nvSpPr>
          <p:cNvPr id="4" name="Rectangle 3"/>
          <p:cNvSpPr/>
          <p:nvPr/>
        </p:nvSpPr>
        <p:spPr>
          <a:xfrm>
            <a:off x="609600" y="1371600"/>
            <a:ext cx="990600" cy="4616392"/>
          </a:xfrm>
          <a:prstGeom prst="rect">
            <a:avLst/>
          </a:prstGeom>
          <a:noFill/>
        </p:spPr>
        <p:txBody>
          <a:bodyPr wrap="square" lIns="91440" tIns="45720" rIns="91440" bIns="45720">
            <a:spAutoFit/>
          </a:bodyPr>
          <a:lstStyle/>
          <a:p>
            <a:pPr algn="ctr">
              <a:lnSpc>
                <a:spcPts val="12100"/>
              </a:lnSpc>
            </a:pPr>
            <a:r>
              <a:rPr lang="en-US"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 A T</a:t>
            </a:r>
            <a:endParaRPr lang="en-US"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PHILIPPIANS 4:6-7, </a:t>
            </a:r>
            <a:r>
              <a:rPr lang="en-US" sz="1800" dirty="0" err="1" smtClean="0"/>
              <a:t>tlb</a:t>
            </a:r>
            <a:endParaRPr lang="en-US" sz="1800" dirty="0"/>
          </a:p>
        </p:txBody>
      </p:sp>
      <p:sp>
        <p:nvSpPr>
          <p:cNvPr id="3" name="Content Placeholder 2"/>
          <p:cNvSpPr>
            <a:spLocks noGrp="1"/>
          </p:cNvSpPr>
          <p:nvPr>
            <p:ph idx="1"/>
          </p:nvPr>
        </p:nvSpPr>
        <p:spPr/>
        <p:txBody>
          <a:bodyPr/>
          <a:lstStyle/>
          <a:p>
            <a:pPr marL="0" indent="0">
              <a:buNone/>
            </a:pPr>
            <a:r>
              <a:rPr lang="en-US" b="1" baseline="30000" dirty="0" smtClean="0"/>
              <a:t>6 </a:t>
            </a:r>
            <a:r>
              <a:rPr lang="en-US" dirty="0" smtClean="0"/>
              <a:t>Don’t worry about anything; instead, pray about everything; tell God your needs, and don’t forget to thank him for his answers. </a:t>
            </a:r>
            <a:r>
              <a:rPr lang="en-US" b="1" baseline="30000" dirty="0" smtClean="0"/>
              <a:t>7 </a:t>
            </a:r>
            <a:r>
              <a:rPr lang="en-US" dirty="0" smtClean="0"/>
              <a:t>If you do this, you will experience God’s peace, which is far more wonderful than the human mind can understand. His peace will keep your thoughts and your hearts quiet and at rest as you trust in Christ Jesus.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733800"/>
            <a:ext cx="8001000" cy="4525963"/>
          </a:xfrm>
        </p:spPr>
        <p:txBody>
          <a:bodyPr>
            <a:normAutofit/>
          </a:bodyPr>
          <a:lstStyle/>
          <a:p>
            <a:pPr marL="0" indent="0">
              <a:buNone/>
            </a:pPr>
            <a:r>
              <a:rPr lang="en-US" sz="2800" dirty="0" smtClean="0"/>
              <a:t>“And this same God who takes care of me will supply all your needs from his glorious riches, which have been given to us in Christ Jesus.”</a:t>
            </a:r>
          </a:p>
          <a:p>
            <a:pPr marL="0" indent="0">
              <a:buNone/>
            </a:pPr>
            <a:endParaRPr lang="en-US" sz="2800" dirty="0" smtClean="0"/>
          </a:p>
          <a:p>
            <a:pPr marL="0" indent="0" algn="r">
              <a:buNone/>
            </a:pPr>
            <a:r>
              <a:rPr lang="en-US" sz="2800" dirty="0" smtClean="0"/>
              <a:t>--Philippians 4:19 </a:t>
            </a:r>
            <a:r>
              <a:rPr lang="en-US" sz="2000" dirty="0" smtClean="0"/>
              <a:t>NLT</a:t>
            </a:r>
            <a:endParaRPr lang="en-US" sz="2000" dirty="0"/>
          </a:p>
        </p:txBody>
      </p:sp>
      <p:pic>
        <p:nvPicPr>
          <p:cNvPr id="4" name="Picture 3" descr="God provides.jpg"/>
          <p:cNvPicPr>
            <a:picLocks noChangeAspect="1"/>
          </p:cNvPicPr>
          <p:nvPr/>
        </p:nvPicPr>
        <p:blipFill>
          <a:blip r:embed="rId2" cstate="print"/>
          <a:stretch>
            <a:fillRect/>
          </a:stretch>
        </p:blipFill>
        <p:spPr>
          <a:xfrm>
            <a:off x="685799" y="533400"/>
            <a:ext cx="8085045" cy="29718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Learning</a:t>
            </a:r>
            <a:r>
              <a:rPr lang="en-US" dirty="0" smtClean="0"/>
              <a:t> the secret</a:t>
            </a:r>
            <a:endParaRPr lang="en-US" dirty="0"/>
          </a:p>
        </p:txBody>
      </p:sp>
      <p:sp>
        <p:nvSpPr>
          <p:cNvPr id="3" name="Content Placeholder 2"/>
          <p:cNvSpPr>
            <a:spLocks noGrp="1"/>
          </p:cNvSpPr>
          <p:nvPr>
            <p:ph idx="1"/>
          </p:nvPr>
        </p:nvSpPr>
        <p:spPr>
          <a:xfrm>
            <a:off x="1752600" y="1447800"/>
            <a:ext cx="6858000" cy="5075238"/>
          </a:xfrm>
        </p:spPr>
        <p:txBody>
          <a:bodyPr>
            <a:normAutofit fontScale="92500" lnSpcReduction="10000"/>
          </a:bodyPr>
          <a:lstStyle/>
          <a:p>
            <a:pPr marL="514350" indent="-514350">
              <a:buClrTx/>
              <a:buSzPct val="100000"/>
              <a:buAutoNum type="arabicPeriod"/>
            </a:pPr>
            <a:r>
              <a:rPr lang="en-US" sz="2800" b="1" dirty="0" smtClean="0"/>
              <a:t>FOCUS </a:t>
            </a:r>
            <a:r>
              <a:rPr lang="en-US" sz="2800" dirty="0" smtClean="0"/>
              <a:t>on_________________, </a:t>
            </a:r>
          </a:p>
          <a:p>
            <a:pPr marL="514350" indent="-514350">
              <a:buClrTx/>
              <a:buSzPct val="100000"/>
              <a:buNone/>
            </a:pPr>
            <a:endParaRPr lang="en-US" sz="2800" dirty="0" smtClean="0"/>
          </a:p>
          <a:p>
            <a:pPr marL="514350" indent="-514350">
              <a:buClrTx/>
              <a:buSzPct val="100000"/>
              <a:buNone/>
            </a:pPr>
            <a:r>
              <a:rPr lang="en-US" sz="2800" dirty="0" smtClean="0"/>
              <a:t>	not_______________.</a:t>
            </a:r>
          </a:p>
          <a:p>
            <a:pPr marL="514350" indent="-514350">
              <a:buClrTx/>
              <a:buSzPct val="100000"/>
              <a:buNone/>
            </a:pPr>
            <a:r>
              <a:rPr lang="en-US" sz="1500" dirty="0" smtClean="0"/>
              <a:t>   </a:t>
            </a:r>
          </a:p>
          <a:p>
            <a:pPr marL="514350" indent="-514350">
              <a:buClrTx/>
              <a:buSzPct val="100000"/>
              <a:buNone/>
            </a:pPr>
            <a:r>
              <a:rPr lang="en-US" sz="2800" dirty="0" smtClean="0"/>
              <a:t>	</a:t>
            </a:r>
            <a:endParaRPr lang="en-US" sz="2200" dirty="0" smtClean="0"/>
          </a:p>
          <a:p>
            <a:pPr marL="514350" indent="-514350">
              <a:buClrTx/>
              <a:buSzPct val="100000"/>
              <a:buNone/>
            </a:pPr>
            <a:r>
              <a:rPr lang="en-US" sz="2200" dirty="0" smtClean="0"/>
              <a:t> </a:t>
            </a:r>
          </a:p>
          <a:p>
            <a:pPr marL="514350" indent="-514350">
              <a:buClrTx/>
              <a:buSzPct val="100000"/>
              <a:buAutoNum type="arabicPeriod" startAt="2"/>
            </a:pPr>
            <a:r>
              <a:rPr lang="en-US" sz="2800" b="1" dirty="0" smtClean="0"/>
              <a:t>ASK __________________</a:t>
            </a:r>
            <a:r>
              <a:rPr lang="en-US" sz="2800" dirty="0" smtClean="0"/>
              <a:t>.</a:t>
            </a:r>
          </a:p>
          <a:p>
            <a:pPr marL="514350" indent="-514350">
              <a:buClrTx/>
              <a:buSzPct val="100000"/>
              <a:buNone/>
            </a:pPr>
            <a:r>
              <a:rPr lang="en-US" sz="1500" dirty="0" smtClean="0"/>
              <a:t>   </a:t>
            </a:r>
          </a:p>
          <a:p>
            <a:pPr marL="514350" indent="-514350">
              <a:buClrTx/>
              <a:buSzPct val="100000"/>
              <a:buNone/>
            </a:pPr>
            <a:r>
              <a:rPr lang="en-US" sz="2400" dirty="0" smtClean="0"/>
              <a:t>     </a:t>
            </a:r>
          </a:p>
          <a:p>
            <a:pPr marL="514350" indent="-514350">
              <a:buClrTx/>
              <a:buSzPct val="100000"/>
              <a:buNone/>
            </a:pPr>
            <a:endParaRPr lang="en-US" sz="2400" i="1" dirty="0" smtClean="0"/>
          </a:p>
          <a:p>
            <a:pPr marL="514350" indent="-514350">
              <a:buClrTx/>
              <a:buSzPct val="100000"/>
              <a:buNone/>
            </a:pPr>
            <a:endParaRPr lang="en-US" sz="1600" dirty="0" smtClean="0"/>
          </a:p>
          <a:p>
            <a:pPr marL="514350" indent="-514350">
              <a:buClrTx/>
              <a:buSzPct val="100000"/>
              <a:buAutoNum type="arabicPeriod" startAt="3"/>
            </a:pPr>
            <a:r>
              <a:rPr lang="en-US" sz="2800" b="1" dirty="0" smtClean="0"/>
              <a:t>THANK </a:t>
            </a:r>
            <a:r>
              <a:rPr lang="en-US" sz="2800" dirty="0" smtClean="0"/>
              <a:t>_____________________.</a:t>
            </a:r>
          </a:p>
          <a:p>
            <a:pPr marL="514350" indent="-514350">
              <a:buClrTx/>
              <a:buSzPct val="100000"/>
              <a:buNone/>
            </a:pPr>
            <a:r>
              <a:rPr lang="en-US" sz="1800" i="1" dirty="0" smtClean="0"/>
              <a:t>  </a:t>
            </a:r>
          </a:p>
          <a:p>
            <a:pPr marL="514350" indent="-514350">
              <a:buClrTx/>
              <a:buSzPct val="100000"/>
              <a:buNone/>
            </a:pPr>
            <a:endParaRPr lang="en-US" sz="2400" dirty="0"/>
          </a:p>
        </p:txBody>
      </p:sp>
      <p:sp>
        <p:nvSpPr>
          <p:cNvPr id="4" name="Rectangle 3"/>
          <p:cNvSpPr/>
          <p:nvPr/>
        </p:nvSpPr>
        <p:spPr>
          <a:xfrm>
            <a:off x="609600" y="1371600"/>
            <a:ext cx="990600" cy="4616392"/>
          </a:xfrm>
          <a:prstGeom prst="rect">
            <a:avLst/>
          </a:prstGeom>
          <a:noFill/>
        </p:spPr>
        <p:txBody>
          <a:bodyPr wrap="square" lIns="91440" tIns="45720" rIns="91440" bIns="45720">
            <a:spAutoFit/>
          </a:bodyPr>
          <a:lstStyle/>
          <a:p>
            <a:pPr algn="ctr">
              <a:lnSpc>
                <a:spcPts val="12100"/>
              </a:lnSpc>
            </a:pPr>
            <a:r>
              <a:rPr lang="en-US"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 A T</a:t>
            </a:r>
            <a:endParaRPr lang="en-US"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1" end="11"/>
                                            </p:txEl>
                                          </p:spTgt>
                                        </p:tgtEl>
                                        <p:attrNameLst>
                                          <p:attrName>style.visibility</p:attrName>
                                        </p:attrNameLst>
                                      </p:cBhvr>
                                      <p:to>
                                        <p:strVal val="visible"/>
                                      </p:to>
                                    </p:set>
                                    <p:animEffect transition="in" filter="fade">
                                      <p:cBhvr>
                                        <p:cTn id="2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Learning</a:t>
            </a:r>
            <a:r>
              <a:rPr lang="en-US" dirty="0" smtClean="0"/>
              <a:t> the secret</a:t>
            </a:r>
            <a:endParaRPr lang="en-US" dirty="0"/>
          </a:p>
        </p:txBody>
      </p:sp>
      <p:sp>
        <p:nvSpPr>
          <p:cNvPr id="3" name="Content Placeholder 2"/>
          <p:cNvSpPr>
            <a:spLocks noGrp="1"/>
          </p:cNvSpPr>
          <p:nvPr>
            <p:ph idx="1"/>
          </p:nvPr>
        </p:nvSpPr>
        <p:spPr>
          <a:xfrm>
            <a:off x="1752600" y="1600200"/>
            <a:ext cx="6858000" cy="5075238"/>
          </a:xfrm>
        </p:spPr>
        <p:txBody>
          <a:bodyPr>
            <a:normAutofit/>
          </a:bodyPr>
          <a:lstStyle/>
          <a:p>
            <a:pPr marL="514350" indent="-514350">
              <a:buClrTx/>
              <a:buSzPct val="100000"/>
              <a:buAutoNum type="arabicPeriod"/>
            </a:pPr>
            <a:r>
              <a:rPr lang="en-US" sz="2800" b="1" dirty="0" smtClean="0"/>
              <a:t>FOCUS </a:t>
            </a:r>
            <a:r>
              <a:rPr lang="en-US" sz="2800" dirty="0" smtClean="0"/>
              <a:t>	</a:t>
            </a:r>
          </a:p>
          <a:p>
            <a:pPr marL="514350" indent="-514350">
              <a:buClrTx/>
              <a:buSzPct val="100000"/>
              <a:buAutoNum type="arabicPeriod"/>
            </a:pPr>
            <a:endParaRPr lang="en-US" sz="2800" dirty="0" smtClean="0"/>
          </a:p>
          <a:p>
            <a:pPr marL="514350" indent="-514350">
              <a:buClrTx/>
              <a:buSzPct val="100000"/>
              <a:buNone/>
            </a:pPr>
            <a:endParaRPr lang="en-US" sz="2200" dirty="0" smtClean="0"/>
          </a:p>
          <a:p>
            <a:pPr marL="514350" indent="-514350">
              <a:buClrTx/>
              <a:buSzPct val="100000"/>
              <a:buNone/>
            </a:pPr>
            <a:r>
              <a:rPr lang="en-US" sz="2200" dirty="0" smtClean="0"/>
              <a:t> </a:t>
            </a:r>
          </a:p>
          <a:p>
            <a:pPr marL="514350" indent="-514350">
              <a:buClrTx/>
              <a:buSzPct val="100000"/>
              <a:buAutoNum type="arabicPeriod" startAt="2"/>
            </a:pPr>
            <a:r>
              <a:rPr lang="en-US" sz="2800" b="1" dirty="0" smtClean="0"/>
              <a:t>ASK</a:t>
            </a:r>
            <a:endParaRPr lang="en-US" sz="2800" dirty="0" smtClean="0"/>
          </a:p>
          <a:p>
            <a:pPr marL="514350" indent="-514350">
              <a:buClrTx/>
              <a:buSzPct val="100000"/>
              <a:buNone/>
            </a:pPr>
            <a:r>
              <a:rPr lang="en-US" sz="1500" dirty="0" smtClean="0"/>
              <a:t>   </a:t>
            </a:r>
          </a:p>
          <a:p>
            <a:pPr marL="514350" indent="-514350">
              <a:buClrTx/>
              <a:buSzPct val="100000"/>
              <a:buNone/>
            </a:pPr>
            <a:r>
              <a:rPr lang="en-US" sz="2400" dirty="0" smtClean="0"/>
              <a:t>     </a:t>
            </a:r>
          </a:p>
          <a:p>
            <a:pPr marL="514350" indent="-514350">
              <a:buClrTx/>
              <a:buSzPct val="100000"/>
              <a:buNone/>
            </a:pPr>
            <a:endParaRPr lang="en-US" sz="2400" i="1" dirty="0" smtClean="0"/>
          </a:p>
          <a:p>
            <a:pPr marL="514350" indent="-514350">
              <a:buClrTx/>
              <a:buSzPct val="100000"/>
              <a:buNone/>
            </a:pPr>
            <a:endParaRPr lang="en-US" sz="1600" dirty="0" smtClean="0"/>
          </a:p>
          <a:p>
            <a:pPr marL="514350" indent="-514350">
              <a:buClrTx/>
              <a:buSzPct val="100000"/>
              <a:buAutoNum type="arabicPeriod" startAt="3"/>
            </a:pPr>
            <a:r>
              <a:rPr lang="en-US" sz="2800" b="1" dirty="0" smtClean="0"/>
              <a:t>THANK</a:t>
            </a:r>
            <a:endParaRPr lang="en-US" sz="2800" dirty="0" smtClean="0"/>
          </a:p>
          <a:p>
            <a:pPr marL="514350" indent="-514350">
              <a:buClrTx/>
              <a:buSzPct val="100000"/>
              <a:buNone/>
            </a:pPr>
            <a:r>
              <a:rPr lang="en-US" sz="1800" i="1" dirty="0" smtClean="0"/>
              <a:t>  </a:t>
            </a:r>
          </a:p>
          <a:p>
            <a:pPr marL="514350" indent="-514350">
              <a:buClrTx/>
              <a:buSzPct val="100000"/>
              <a:buNone/>
            </a:pPr>
            <a:endParaRPr lang="en-US" sz="2400" dirty="0"/>
          </a:p>
        </p:txBody>
      </p:sp>
      <p:sp>
        <p:nvSpPr>
          <p:cNvPr id="4" name="Rectangle 3"/>
          <p:cNvSpPr/>
          <p:nvPr/>
        </p:nvSpPr>
        <p:spPr>
          <a:xfrm>
            <a:off x="609600" y="1371600"/>
            <a:ext cx="990600" cy="4616392"/>
          </a:xfrm>
          <a:prstGeom prst="rect">
            <a:avLst/>
          </a:prstGeom>
          <a:noFill/>
        </p:spPr>
        <p:txBody>
          <a:bodyPr wrap="square" lIns="91440" tIns="45720" rIns="91440" bIns="45720">
            <a:spAutoFit/>
          </a:bodyPr>
          <a:lstStyle/>
          <a:p>
            <a:pPr algn="ctr">
              <a:lnSpc>
                <a:spcPts val="12100"/>
              </a:lnSpc>
            </a:pPr>
            <a:r>
              <a:rPr lang="en-US"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 A T</a:t>
            </a:r>
            <a:endParaRPr lang="en-US"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dirty="0" smtClean="0"/>
              <a:t>Table sharing</a:t>
            </a:r>
            <a:endParaRPr lang="en-US" dirty="0"/>
          </a:p>
        </p:txBody>
      </p:sp>
      <p:sp>
        <p:nvSpPr>
          <p:cNvPr id="9" name="Content Placeholder 8"/>
          <p:cNvSpPr>
            <a:spLocks noGrp="1"/>
          </p:cNvSpPr>
          <p:nvPr>
            <p:ph idx="1"/>
          </p:nvPr>
        </p:nvSpPr>
        <p:spPr>
          <a:xfrm>
            <a:off x="304800" y="1554163"/>
            <a:ext cx="8153400" cy="4525962"/>
          </a:xfrm>
        </p:spPr>
        <p:txBody>
          <a:bodyPr/>
          <a:lstStyle/>
          <a:p>
            <a:pPr marL="457200" lvl="0" indent="-457200">
              <a:buClrTx/>
              <a:buSzPct val="100000"/>
              <a:buFont typeface="+mj-lt"/>
              <a:buAutoNum type="arabicPeriod"/>
            </a:pPr>
            <a:r>
              <a:rPr lang="en-US" dirty="0" smtClean="0"/>
              <a:t> Which do you focus on more—being thankful for what you have or concern about what you don’t have?</a:t>
            </a:r>
          </a:p>
          <a:p>
            <a:pPr marL="457200" lvl="0" indent="-457200">
              <a:buClrTx/>
              <a:buSzPct val="100000"/>
              <a:buFont typeface="+mj-lt"/>
              <a:buAutoNum type="arabicPeriod"/>
            </a:pPr>
            <a:endParaRPr lang="en-US" dirty="0" smtClean="0"/>
          </a:p>
          <a:p>
            <a:pPr marL="457200" lvl="0" indent="-457200">
              <a:buClrTx/>
              <a:buSzPct val="100000"/>
              <a:buFont typeface="+mj-lt"/>
              <a:buAutoNum type="arabicPeriod"/>
            </a:pPr>
            <a:r>
              <a:rPr lang="en-US" dirty="0" smtClean="0"/>
              <a:t>How can you be joyful when you have a real need and don’t see how it will be met?</a:t>
            </a:r>
          </a:p>
          <a:p>
            <a:pPr marL="457200" indent="-457200">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ivorce.jpg"/>
          <p:cNvPicPr>
            <a:picLocks noChangeAspect="1"/>
          </p:cNvPicPr>
          <p:nvPr/>
        </p:nvPicPr>
        <p:blipFill>
          <a:blip r:embed="rId2" cstate="print"/>
          <a:stretch>
            <a:fillRect/>
          </a:stretch>
        </p:blipFill>
        <p:spPr>
          <a:xfrm>
            <a:off x="3733800" y="5257800"/>
            <a:ext cx="2924175" cy="1600200"/>
          </a:xfrm>
          <a:prstGeom prst="rect">
            <a:avLst/>
          </a:prstGeom>
        </p:spPr>
      </p:pic>
      <p:pic>
        <p:nvPicPr>
          <p:cNvPr id="12" name="Picture 11" descr="145855-stressful-life.jpg"/>
          <p:cNvPicPr>
            <a:picLocks noChangeAspect="1"/>
          </p:cNvPicPr>
          <p:nvPr/>
        </p:nvPicPr>
        <p:blipFill>
          <a:blip r:embed="rId3" cstate="print"/>
          <a:stretch>
            <a:fillRect/>
          </a:stretch>
        </p:blipFill>
        <p:spPr>
          <a:xfrm>
            <a:off x="5867400" y="2286000"/>
            <a:ext cx="4006223" cy="2667000"/>
          </a:xfrm>
          <a:prstGeom prst="rect">
            <a:avLst/>
          </a:prstGeom>
        </p:spPr>
      </p:pic>
      <p:pic>
        <p:nvPicPr>
          <p:cNvPr id="10" name="Picture 9" descr="large_FatalFire.jpg"/>
          <p:cNvPicPr>
            <a:picLocks noChangeAspect="1"/>
          </p:cNvPicPr>
          <p:nvPr/>
        </p:nvPicPr>
        <p:blipFill>
          <a:blip r:embed="rId4" cstate="print"/>
          <a:stretch>
            <a:fillRect/>
          </a:stretch>
        </p:blipFill>
        <p:spPr>
          <a:xfrm>
            <a:off x="5867400" y="0"/>
            <a:ext cx="3498506" cy="2286000"/>
          </a:xfrm>
          <a:prstGeom prst="rect">
            <a:avLst/>
          </a:prstGeom>
        </p:spPr>
      </p:pic>
      <p:pic>
        <p:nvPicPr>
          <p:cNvPr id="9" name="Picture 8" descr="wreck.jpg"/>
          <p:cNvPicPr>
            <a:picLocks noChangeAspect="1"/>
          </p:cNvPicPr>
          <p:nvPr/>
        </p:nvPicPr>
        <p:blipFill>
          <a:blip r:embed="rId5" cstate="print"/>
          <a:stretch>
            <a:fillRect/>
          </a:stretch>
        </p:blipFill>
        <p:spPr>
          <a:xfrm>
            <a:off x="6400800" y="4953000"/>
            <a:ext cx="3077361" cy="2305050"/>
          </a:xfrm>
          <a:prstGeom prst="rect">
            <a:avLst/>
          </a:prstGeom>
        </p:spPr>
      </p:pic>
      <p:pic>
        <p:nvPicPr>
          <p:cNvPr id="8" name="Picture 7" descr="despair.jpg"/>
          <p:cNvPicPr>
            <a:picLocks noChangeAspect="1"/>
          </p:cNvPicPr>
          <p:nvPr/>
        </p:nvPicPr>
        <p:blipFill>
          <a:blip r:embed="rId6" cstate="print"/>
          <a:stretch>
            <a:fillRect/>
          </a:stretch>
        </p:blipFill>
        <p:spPr>
          <a:xfrm>
            <a:off x="3124200" y="-228600"/>
            <a:ext cx="2758190" cy="1828800"/>
          </a:xfrm>
          <a:prstGeom prst="rect">
            <a:avLst/>
          </a:prstGeom>
        </p:spPr>
      </p:pic>
      <p:pic>
        <p:nvPicPr>
          <p:cNvPr id="7" name="Picture 6" descr="Graveside.jpg"/>
          <p:cNvPicPr>
            <a:picLocks noChangeAspect="1"/>
          </p:cNvPicPr>
          <p:nvPr/>
        </p:nvPicPr>
        <p:blipFill>
          <a:blip r:embed="rId7" cstate="print"/>
          <a:stretch>
            <a:fillRect/>
          </a:stretch>
        </p:blipFill>
        <p:spPr>
          <a:xfrm>
            <a:off x="-304800" y="4668773"/>
            <a:ext cx="4089447" cy="2230793"/>
          </a:xfrm>
          <a:prstGeom prst="rect">
            <a:avLst/>
          </a:prstGeom>
        </p:spPr>
      </p:pic>
      <p:pic>
        <p:nvPicPr>
          <p:cNvPr id="6" name="Picture 5" descr="debt.jpg"/>
          <p:cNvPicPr>
            <a:picLocks noChangeAspect="1"/>
          </p:cNvPicPr>
          <p:nvPr/>
        </p:nvPicPr>
        <p:blipFill>
          <a:blip r:embed="rId8" cstate="print"/>
          <a:stretch>
            <a:fillRect/>
          </a:stretch>
        </p:blipFill>
        <p:spPr>
          <a:xfrm>
            <a:off x="-228600" y="2286000"/>
            <a:ext cx="2147455" cy="2590800"/>
          </a:xfrm>
          <a:prstGeom prst="rect">
            <a:avLst/>
          </a:prstGeom>
        </p:spPr>
      </p:pic>
      <p:pic>
        <p:nvPicPr>
          <p:cNvPr id="5" name="Picture 4" descr="Aljalaa_Hospital_Benghazi-IRIN.jpg"/>
          <p:cNvPicPr>
            <a:picLocks noChangeAspect="1"/>
          </p:cNvPicPr>
          <p:nvPr/>
        </p:nvPicPr>
        <p:blipFill>
          <a:blip r:embed="rId9" cstate="print"/>
          <a:stretch>
            <a:fillRect/>
          </a:stretch>
        </p:blipFill>
        <p:spPr>
          <a:xfrm>
            <a:off x="-1" y="0"/>
            <a:ext cx="3244063" cy="22098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4" name="Picture 13" descr="joy-no-matter-what (1).jpg"/>
          <p:cNvPicPr>
            <a:picLocks noChangeAspect="1"/>
          </p:cNvPicPr>
          <p:nvPr/>
        </p:nvPicPr>
        <p:blipFill>
          <a:blip r:embed="rId10" cstate="print"/>
          <a:stretch>
            <a:fillRect/>
          </a:stretch>
        </p:blipFill>
        <p:spPr>
          <a:xfrm>
            <a:off x="1676400" y="1066800"/>
            <a:ext cx="5943600" cy="4267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oy Killers.jpg"/>
          <p:cNvPicPr>
            <a:picLocks noGrp="1" noChangeAspect="1"/>
          </p:cNvPicPr>
          <p:nvPr>
            <p:ph idx="1"/>
          </p:nvPr>
        </p:nvPicPr>
        <p:blipFill>
          <a:blip r:embed="rId2" cstate="print"/>
          <a:stretch>
            <a:fillRect/>
          </a:stretch>
        </p:blipFill>
        <p:spPr>
          <a:xfrm>
            <a:off x="0" y="0"/>
            <a:ext cx="9235596" cy="6879576"/>
          </a:xfrm>
        </p:spPr>
      </p:pic>
      <p:sp>
        <p:nvSpPr>
          <p:cNvPr id="5" name="Rectangle 4"/>
          <p:cNvSpPr/>
          <p:nvPr/>
        </p:nvSpPr>
        <p:spPr>
          <a:xfrm rot="20465611">
            <a:off x="504611" y="2657325"/>
            <a:ext cx="4342410" cy="1015663"/>
          </a:xfrm>
          <a:prstGeom prst="rect">
            <a:avLst/>
          </a:prstGeom>
          <a:noFill/>
        </p:spPr>
        <p:txBody>
          <a:bodyPr wrap="square" lIns="91440" tIns="45720" rIns="91440" bIns="45720">
            <a:spAutoFit/>
          </a:bodyPr>
          <a:lstStyle/>
          <a:p>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Resentment </a:t>
            </a:r>
          </a:p>
          <a:p>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(when sinned against)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561302">
            <a:off x="5264988" y="2742272"/>
            <a:ext cx="3821879" cy="1015663"/>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2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Fear </a:t>
            </a:r>
          </a:p>
          <a:p>
            <a:pPr algn="ctr"/>
            <a:r>
              <a:rPr lang="en-US" sz="2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(of death &amp; suffering)</a:t>
            </a:r>
            <a:endParaRPr lang="en-US" sz="28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Rectangle 7"/>
          <p:cNvSpPr/>
          <p:nvPr/>
        </p:nvSpPr>
        <p:spPr>
          <a:xfrm>
            <a:off x="3352800" y="3657600"/>
            <a:ext cx="2057400"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cap="none" spc="0" dirty="0" smtClean="0">
                <a:ln/>
                <a:solidFill>
                  <a:schemeClr val="accent3"/>
                </a:solidFill>
                <a:effectLst/>
                <a:latin typeface="Arial Black" pitchFamily="34" charset="0"/>
              </a:rPr>
              <a:t>PRIDE</a:t>
            </a:r>
          </a:p>
        </p:txBody>
      </p:sp>
      <p:sp>
        <p:nvSpPr>
          <p:cNvPr id="9" name="Rectangle 8"/>
          <p:cNvSpPr/>
          <p:nvPr/>
        </p:nvSpPr>
        <p:spPr>
          <a:xfrm rot="463050">
            <a:off x="711517" y="4602581"/>
            <a:ext cx="3903633" cy="6463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i="1" spc="0" dirty="0" smtClean="0">
                <a:ln w="0"/>
                <a:solidFill>
                  <a:srgbClr val="71DAFF"/>
                </a:solidFill>
                <a:effectLst>
                  <a:reflection blurRad="12700" stA="50000" endPos="50000" dist="5000" dir="5400000" sy="-100000" rotWithShape="0"/>
                </a:effectLst>
              </a:rPr>
              <a:t>Holier-than -thou</a:t>
            </a:r>
            <a:endParaRPr lang="en-US" sz="3600" b="1" i="1" spc="0" dirty="0">
              <a:ln w="0"/>
              <a:solidFill>
                <a:srgbClr val="71DAFF"/>
              </a:solidFill>
              <a:effectLst>
                <a:reflection blurRad="12700" stA="50000" endPos="50000" dist="5000" dir="5400000" sy="-100000" rotWithShape="0"/>
              </a:effectLst>
            </a:endParaRPr>
          </a:p>
        </p:txBody>
      </p:sp>
      <p:sp>
        <p:nvSpPr>
          <p:cNvPr id="10" name="Rectangle 9"/>
          <p:cNvSpPr/>
          <p:nvPr/>
        </p:nvSpPr>
        <p:spPr>
          <a:xfrm>
            <a:off x="990600" y="5867400"/>
            <a:ext cx="3640740"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onsole" pitchFamily="49" charset="0"/>
              </a:rPr>
              <a:t>Discontentment</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onsole" pitchFamily="49" charset="0"/>
            </a:endParaRPr>
          </a:p>
        </p:txBody>
      </p:sp>
      <p:sp>
        <p:nvSpPr>
          <p:cNvPr id="11" name="Rectangle 10"/>
          <p:cNvSpPr/>
          <p:nvPr/>
        </p:nvSpPr>
        <p:spPr>
          <a:xfrm rot="20914292">
            <a:off x="5573238" y="5293428"/>
            <a:ext cx="2005677" cy="107721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Negative </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Thinking</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2" name="Rectangle 11"/>
          <p:cNvSpPr/>
          <p:nvPr/>
        </p:nvSpPr>
        <p:spPr>
          <a:xfrm rot="19882135">
            <a:off x="4933544" y="4329508"/>
            <a:ext cx="1363450" cy="584775"/>
          </a:xfrm>
          <a:prstGeom prst="rect">
            <a:avLst/>
          </a:prstGeom>
          <a:noFill/>
        </p:spPr>
        <p:txBody>
          <a:bodyPr wrap="none" lIns="91440" tIns="45720" rIns="91440" bIns="45720">
            <a:spAutoFit/>
          </a:bodyPr>
          <a:lstStyle/>
          <a:p>
            <a:pPr algn="ctr"/>
            <a:r>
              <a:rPr lang="en-US"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a:t>
            </a: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orry</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13" name="Rectangle 12"/>
          <p:cNvSpPr/>
          <p:nvPr/>
        </p:nvSpPr>
        <p:spPr>
          <a:xfrm rot="1396032">
            <a:off x="6576377" y="4592481"/>
            <a:ext cx="2284904" cy="707886"/>
          </a:xfrm>
          <a:prstGeom prst="rect">
            <a:avLst/>
          </a:prstGeom>
          <a:noFill/>
          <a:effectLst>
            <a:outerShdw blurRad="50800" dist="50800" dir="5400000" sx="184000" sy="184000" algn="ctr" rotWithShape="0">
              <a:schemeClr val="bg1"/>
            </a:outerShdw>
          </a:effectLst>
        </p:spPr>
        <p:txBody>
          <a:bodyPr wrap="square" lIns="91440" tIns="45720" rIns="91440" bIns="45720">
            <a:spAutoFit/>
          </a:bodyPr>
          <a:lstStyle/>
          <a:p>
            <a:pPr algn="ctr"/>
            <a:r>
              <a:rPr lang="en-US" sz="4000" b="1" dirty="0" smtClean="0">
                <a:ln w="17780" cmpd="sng">
                  <a:solidFill>
                    <a:srgbClr val="FFFFFF"/>
                  </a:solidFill>
                  <a:prstDash val="solid"/>
                  <a:miter lim="800000"/>
                </a:ln>
                <a:solidFill>
                  <a:srgbClr val="00B0F0"/>
                </a:solidFill>
                <a:effectLst>
                  <a:outerShdw blurRad="50800" algn="tl" rotWithShape="0">
                    <a:srgbClr val="000000"/>
                  </a:outerShdw>
                </a:effectLst>
              </a:rPr>
              <a:t>Arguing</a:t>
            </a:r>
            <a:endParaRPr lang="en-US" sz="4000" b="1" cap="none" spc="0" dirty="0">
              <a:ln w="17780" cmpd="sng">
                <a:solidFill>
                  <a:srgbClr val="FFFFFF"/>
                </a:solidFill>
                <a:prstDash val="solid"/>
                <a:miter lim="800000"/>
              </a:ln>
              <a:solidFill>
                <a:srgbClr val="00B0F0"/>
              </a:soli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hil4-41.jpg"/>
          <p:cNvPicPr>
            <a:picLocks noGrp="1" noChangeAspect="1"/>
          </p:cNvPicPr>
          <p:nvPr>
            <p:ph idx="1"/>
          </p:nvPr>
        </p:nvPicPr>
        <p:blipFill>
          <a:blip r:embed="rId2" cstate="print"/>
          <a:stretch>
            <a:fillRect/>
          </a:stretch>
        </p:blipFill>
        <p:spPr>
          <a:xfrm>
            <a:off x="-1" y="0"/>
            <a:ext cx="9144001"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Philippians 2:14 </a:t>
            </a:r>
            <a:r>
              <a:rPr lang="en-US" sz="1800" dirty="0" err="1" smtClean="0"/>
              <a:t>niv</a:t>
            </a:r>
            <a:endParaRPr lang="en-US" sz="1800" dirty="0"/>
          </a:p>
        </p:txBody>
      </p:sp>
      <p:sp>
        <p:nvSpPr>
          <p:cNvPr id="3" name="Content Placeholder 2"/>
          <p:cNvSpPr>
            <a:spLocks noGrp="1"/>
          </p:cNvSpPr>
          <p:nvPr>
            <p:ph idx="1"/>
          </p:nvPr>
        </p:nvSpPr>
        <p:spPr>
          <a:xfrm>
            <a:off x="457200" y="1295400"/>
            <a:ext cx="8305800" cy="4525963"/>
          </a:xfrm>
        </p:spPr>
        <p:txBody>
          <a:bodyPr>
            <a:noAutofit/>
          </a:bodyPr>
          <a:lstStyle/>
          <a:p>
            <a:pPr algn="ctr">
              <a:buNone/>
            </a:pPr>
            <a:r>
              <a:rPr lang="en-US" sz="4400" dirty="0" smtClean="0">
                <a:latin typeface="Estrangelo Edessa" pitchFamily="66" charset="0"/>
                <a:cs typeface="Estrangelo Edessa" pitchFamily="66" charset="0"/>
              </a:rPr>
              <a:t>Do</a:t>
            </a:r>
          </a:p>
          <a:p>
            <a:pPr algn="ctr">
              <a:buNone/>
            </a:pPr>
            <a:r>
              <a:rPr lang="en-US" sz="4400" b="1" dirty="0" smtClean="0">
                <a:latin typeface="Estrangelo Edessa" pitchFamily="66" charset="0"/>
                <a:cs typeface="Estrangelo Edessa" pitchFamily="66" charset="0"/>
              </a:rPr>
              <a:t>EVERYTHING</a:t>
            </a:r>
          </a:p>
          <a:p>
            <a:pPr algn="ctr">
              <a:buNone/>
            </a:pPr>
            <a:r>
              <a:rPr lang="en-US" sz="4400" dirty="0" smtClean="0">
                <a:latin typeface="Estrangelo Edessa" pitchFamily="66" charset="0"/>
                <a:cs typeface="Estrangelo Edessa" pitchFamily="66" charset="0"/>
              </a:rPr>
              <a:t>without</a:t>
            </a:r>
          </a:p>
          <a:p>
            <a:pPr algn="ctr">
              <a:buNone/>
            </a:pPr>
            <a:r>
              <a:rPr lang="en-US" sz="4400" b="1" dirty="0" smtClean="0">
                <a:latin typeface="Estrangelo Edessa" pitchFamily="66" charset="0"/>
                <a:cs typeface="Estrangelo Edessa" pitchFamily="66" charset="0"/>
              </a:rPr>
              <a:t>COMPLAINING</a:t>
            </a:r>
          </a:p>
          <a:p>
            <a:pPr algn="ctr">
              <a:buNone/>
            </a:pPr>
            <a:r>
              <a:rPr lang="en-US" sz="4400" dirty="0" smtClean="0">
                <a:latin typeface="Estrangelo Edessa" pitchFamily="66" charset="0"/>
                <a:cs typeface="Estrangelo Edessa" pitchFamily="66" charset="0"/>
              </a:rPr>
              <a:t>and</a:t>
            </a:r>
          </a:p>
          <a:p>
            <a:pPr algn="ctr">
              <a:buNone/>
            </a:pPr>
            <a:r>
              <a:rPr lang="en-US" sz="4400" b="1" dirty="0" smtClean="0">
                <a:latin typeface="Estrangelo Edessa" pitchFamily="66" charset="0"/>
                <a:cs typeface="Estrangelo Edessa" pitchFamily="66" charset="0"/>
              </a:rPr>
              <a:t>ARGUING.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3">
                                            <p:txEl>
                                              <p:pRg st="1" end="1"/>
                                            </p:txEl>
                                          </p:spTgt>
                                        </p:tgtEl>
                                      </p:cBhvr>
                                    </p:animEffect>
                                    <p:set>
                                      <p:cBhvr>
                                        <p:cTn id="7"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3">
                                            <p:txEl>
                                              <p:pRg st="3" end="3"/>
                                            </p:txEl>
                                          </p:spTgt>
                                        </p:tgtEl>
                                      </p:cBhvr>
                                    </p:animEffect>
                                    <p:set>
                                      <p:cBhvr>
                                        <p:cTn id="1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1000"/>
                                        <p:tgtEl>
                                          <p:spTgt spid="3">
                                            <p:txEl>
                                              <p:pRg st="5" end="5"/>
                                            </p:txEl>
                                          </p:spTgt>
                                        </p:tgtEl>
                                      </p:cBhvr>
                                    </p:animEffect>
                                    <p:set>
                                      <p:cBhvr>
                                        <p:cTn id="17"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oy Killers.jpg"/>
          <p:cNvPicPr>
            <a:picLocks noGrp="1" noChangeAspect="1"/>
          </p:cNvPicPr>
          <p:nvPr>
            <p:ph idx="1"/>
          </p:nvPr>
        </p:nvPicPr>
        <p:blipFill>
          <a:blip r:embed="rId2" cstate="print"/>
          <a:stretch>
            <a:fillRect/>
          </a:stretch>
        </p:blipFill>
        <p:spPr>
          <a:xfrm>
            <a:off x="-67003" y="-3257"/>
            <a:ext cx="9211003" cy="7013657"/>
          </a:xfrm>
        </p:spPr>
      </p:pic>
      <p:sp>
        <p:nvSpPr>
          <p:cNvPr id="5" name="Rectangle 4"/>
          <p:cNvSpPr/>
          <p:nvPr/>
        </p:nvSpPr>
        <p:spPr>
          <a:xfrm>
            <a:off x="685800" y="3962400"/>
            <a:ext cx="8001000" cy="1323439"/>
          </a:xfrm>
          <a:prstGeom prst="rect">
            <a:avLst/>
          </a:prstGeom>
          <a:noFill/>
        </p:spPr>
        <p:txBody>
          <a:bodyPr wrap="square" lIns="91440" tIns="45720" rIns="91440" bIns="45720">
            <a:spAutoFit/>
          </a:bodyPr>
          <a:lstStyle/>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If I Only Had…</a:t>
            </a:r>
            <a:r>
              <a:rPr lang="en-US" sz="8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p:txBody>
      </p:sp>
      <p:sp>
        <p:nvSpPr>
          <p:cNvPr id="6" name="Rectangle 5"/>
          <p:cNvSpPr/>
          <p:nvPr/>
        </p:nvSpPr>
        <p:spPr>
          <a:xfrm>
            <a:off x="4094946" y="3200399"/>
            <a:ext cx="954107" cy="1754326"/>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alphaModFix amt="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54675"/>
            <a:ext cx="8686800" cy="1203325"/>
          </a:xfrm>
        </p:spPr>
        <p:txBody>
          <a:bodyPr>
            <a:normAutofit/>
          </a:bodyPr>
          <a:lstStyle/>
          <a:p>
            <a:pPr algn="ctr">
              <a:buNone/>
            </a:pPr>
            <a:r>
              <a:rPr lang="en-US" sz="1800" dirty="0" smtClean="0"/>
              <a:t>https://www.youtube.com/watch?v=wg66kwRnOpw</a:t>
            </a:r>
            <a:endParaRPr lang="en-US" sz="1800" dirty="0"/>
          </a:p>
        </p:txBody>
      </p:sp>
      <p:pic>
        <p:nvPicPr>
          <p:cNvPr id="4" name="Picture 3" descr="If I only had a brain.jpg"/>
          <p:cNvPicPr>
            <a:picLocks noChangeAspect="1"/>
          </p:cNvPicPr>
          <p:nvPr/>
        </p:nvPicPr>
        <p:blipFill>
          <a:blip r:embed="rId4" cstate="print"/>
          <a:stretch>
            <a:fillRect/>
          </a:stretch>
        </p:blipFill>
        <p:spPr>
          <a:xfrm>
            <a:off x="1295400" y="228600"/>
            <a:ext cx="6286500" cy="6286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 would be happy if…</a:t>
            </a:r>
            <a:endParaRPr lang="en-US" dirty="0"/>
          </a:p>
        </p:txBody>
      </p:sp>
      <p:sp>
        <p:nvSpPr>
          <p:cNvPr id="3" name="Content Placeholder 2"/>
          <p:cNvSpPr>
            <a:spLocks noGrp="1"/>
          </p:cNvSpPr>
          <p:nvPr>
            <p:ph idx="1"/>
          </p:nvPr>
        </p:nvSpPr>
        <p:spPr/>
        <p:txBody>
          <a:bodyPr/>
          <a:lstStyle/>
          <a:p>
            <a:pPr>
              <a:lnSpc>
                <a:spcPct val="150000"/>
              </a:lnSpc>
              <a:buNone/>
            </a:pPr>
            <a:r>
              <a:rPr lang="en-US" dirty="0" smtClean="0"/>
              <a:t>…I had more ___________________.</a:t>
            </a:r>
          </a:p>
          <a:p>
            <a:pPr>
              <a:lnSpc>
                <a:spcPct val="150000"/>
              </a:lnSpc>
              <a:buNone/>
            </a:pPr>
            <a:r>
              <a:rPr lang="en-US" dirty="0" smtClean="0"/>
              <a:t>…I was more ___________________.</a:t>
            </a:r>
          </a:p>
          <a:p>
            <a:pPr>
              <a:lnSpc>
                <a:spcPct val="150000"/>
              </a:lnSpc>
              <a:buNone/>
            </a:pPr>
            <a:r>
              <a:rPr lang="en-US" dirty="0" smtClean="0"/>
              <a:t>…I wasn’t so ___________________.</a:t>
            </a:r>
          </a:p>
          <a:p>
            <a:pPr>
              <a:lnSpc>
                <a:spcPct val="150000"/>
              </a:lnSpc>
              <a:buNone/>
            </a:pPr>
            <a:r>
              <a:rPr lang="en-US" dirty="0" smtClean="0"/>
              <a:t>…I didn’t have to ________________.</a:t>
            </a:r>
          </a:p>
          <a:p>
            <a:pPr>
              <a:lnSpc>
                <a:spcPct val="150000"/>
              </a:lnSpc>
              <a:buNone/>
            </a:pPr>
            <a:r>
              <a:rPr lang="en-US" dirty="0" smtClean="0"/>
              <a:t>…I could get rid of _______________.</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ecret-of-contentment.jpg"/>
          <p:cNvPicPr>
            <a:picLocks noGrp="1" noChangeAspect="1"/>
          </p:cNvPicPr>
          <p:nvPr>
            <p:ph idx="1"/>
          </p:nvPr>
        </p:nvPicPr>
        <p:blipFill>
          <a:blip r:embed="rId2" cstate="print"/>
          <a:stretch>
            <a:fillRect/>
          </a:stretch>
        </p:blipFill>
        <p:spPr>
          <a:xfrm>
            <a:off x="1" y="0"/>
            <a:ext cx="9147354" cy="6873296"/>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2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3124</TotalTime>
  <Words>232</Words>
  <Application>Microsoft Office PowerPoint</Application>
  <PresentationFormat>On-screen Show (4:3)</PresentationFormat>
  <Paragraphs>94</Paragraphs>
  <Slides>18</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 Black</vt:lpstr>
      <vt:lpstr>Calibri</vt:lpstr>
      <vt:lpstr>Estrangelo Edessa</vt:lpstr>
      <vt:lpstr>Franklin Gothic Book</vt:lpstr>
      <vt:lpstr>Franklin Gothic Medium</vt:lpstr>
      <vt:lpstr>Lucida Console</vt:lpstr>
      <vt:lpstr>Times New Roman</vt:lpstr>
      <vt:lpstr>Wingdings 2</vt:lpstr>
      <vt:lpstr>Trek</vt:lpstr>
      <vt:lpstr>2_Trek</vt:lpstr>
      <vt:lpstr>PowerPoint Presentation</vt:lpstr>
      <vt:lpstr>PowerPoint Presentation</vt:lpstr>
      <vt:lpstr>PowerPoint Presentation</vt:lpstr>
      <vt:lpstr>PowerPoint Presentation</vt:lpstr>
      <vt:lpstr>Philippians 2:14 niv</vt:lpstr>
      <vt:lpstr>PowerPoint Presentation</vt:lpstr>
      <vt:lpstr>PowerPoint Presentation</vt:lpstr>
      <vt:lpstr>I would be happy if…</vt:lpstr>
      <vt:lpstr>PowerPoint Presentation</vt:lpstr>
      <vt:lpstr>PowerPoint Presentation</vt:lpstr>
      <vt:lpstr>Philippians 4:11-12 NIV</vt:lpstr>
      <vt:lpstr>What is the secret?</vt:lpstr>
      <vt:lpstr>Learning the secret</vt:lpstr>
      <vt:lpstr>PHILIPPIANS 4:6-7, tlb</vt:lpstr>
      <vt:lpstr>PowerPoint Presentation</vt:lpstr>
      <vt:lpstr>Learning the secret</vt:lpstr>
      <vt:lpstr>Learning the secret</vt:lpstr>
      <vt:lpstr>Table sharing</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Eddy</dc:creator>
  <cp:lastModifiedBy>Charles palmer</cp:lastModifiedBy>
  <cp:revision>15</cp:revision>
  <dcterms:created xsi:type="dcterms:W3CDTF">2015-11-15T02:52:39Z</dcterms:created>
  <dcterms:modified xsi:type="dcterms:W3CDTF">2015-11-25T02:06:17Z</dcterms:modified>
</cp:coreProperties>
</file>