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21"/>
  </p:notesMasterIdLst>
  <p:sldIdLst>
    <p:sldId id="285" r:id="rId2"/>
    <p:sldId id="258" r:id="rId3"/>
    <p:sldId id="276" r:id="rId4"/>
    <p:sldId id="286" r:id="rId5"/>
    <p:sldId id="277" r:id="rId6"/>
    <p:sldId id="274" r:id="rId7"/>
    <p:sldId id="257" r:id="rId8"/>
    <p:sldId id="278" r:id="rId9"/>
    <p:sldId id="264" r:id="rId10"/>
    <p:sldId id="281" r:id="rId11"/>
    <p:sldId id="280" r:id="rId12"/>
    <p:sldId id="260" r:id="rId13"/>
    <p:sldId id="282" r:id="rId14"/>
    <p:sldId id="288" r:id="rId15"/>
    <p:sldId id="283" r:id="rId16"/>
    <p:sldId id="279" r:id="rId17"/>
    <p:sldId id="284" r:id="rId18"/>
    <p:sldId id="287" r:id="rId19"/>
    <p:sldId id="27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93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0F23D-D20F-4123-A80D-1D68E835D51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8996303-3A05-4B60-BFB2-6A9B491998AB}">
      <dgm:prSet phldrT="[Text]"/>
      <dgm:spPr/>
      <dgm:t>
        <a:bodyPr/>
        <a:lstStyle/>
        <a:p>
          <a:r>
            <a:rPr lang="en-US" dirty="0"/>
            <a:t>Luke</a:t>
          </a:r>
          <a:r>
            <a:rPr lang="en-US" baseline="0" dirty="0"/>
            <a:t> 6:27</a:t>
          </a:r>
          <a:endParaRPr lang="en-US" dirty="0"/>
        </a:p>
      </dgm:t>
    </dgm:pt>
    <dgm:pt modelId="{233E3157-6048-47BB-BF06-8889A5777787}" type="parTrans" cxnId="{6E53809A-ABF1-4A1A-B45A-B5A989EFCB23}">
      <dgm:prSet/>
      <dgm:spPr/>
      <dgm:t>
        <a:bodyPr/>
        <a:lstStyle/>
        <a:p>
          <a:endParaRPr lang="en-US"/>
        </a:p>
      </dgm:t>
    </dgm:pt>
    <dgm:pt modelId="{E070B37D-9DC2-4E36-8802-CB1F51F2E9F4}" type="sibTrans" cxnId="{6E53809A-ABF1-4A1A-B45A-B5A989EFCB23}">
      <dgm:prSet/>
      <dgm:spPr/>
      <dgm:t>
        <a:bodyPr/>
        <a:lstStyle/>
        <a:p>
          <a:endParaRPr lang="en-US"/>
        </a:p>
      </dgm:t>
    </dgm:pt>
    <dgm:pt modelId="{60504990-3E51-49C3-9908-D5EEB896359B}">
      <dgm:prSet phldrT="[Text]" custT="1"/>
      <dgm:spPr/>
      <dgm:t>
        <a:bodyPr/>
        <a:lstStyle/>
        <a:p>
          <a:r>
            <a:rPr lang="en-US" sz="2400" dirty="0"/>
            <a:t>When people hate you</a:t>
          </a:r>
        </a:p>
      </dgm:t>
    </dgm:pt>
    <dgm:pt modelId="{975F4EB1-1432-4168-B973-23A75BA7D7E4}" type="parTrans" cxnId="{82FAF1C3-3EC4-4AD3-8A15-C2A0A32F6E68}">
      <dgm:prSet/>
      <dgm:spPr/>
      <dgm:t>
        <a:bodyPr/>
        <a:lstStyle/>
        <a:p>
          <a:endParaRPr lang="en-US"/>
        </a:p>
      </dgm:t>
    </dgm:pt>
    <dgm:pt modelId="{9BABB44E-7246-4C0A-A28A-6B9C2939E168}" type="sibTrans" cxnId="{82FAF1C3-3EC4-4AD3-8A15-C2A0A32F6E68}">
      <dgm:prSet/>
      <dgm:spPr/>
      <dgm:t>
        <a:bodyPr/>
        <a:lstStyle/>
        <a:p>
          <a:endParaRPr lang="en-US"/>
        </a:p>
      </dgm:t>
    </dgm:pt>
    <dgm:pt modelId="{FE8F9ECC-85D8-4D7E-A71F-DB2FEE30E99C}">
      <dgm:prSet phldrT="[Text]"/>
      <dgm:spPr/>
      <dgm:t>
        <a:bodyPr/>
        <a:lstStyle/>
        <a:p>
          <a:r>
            <a:rPr lang="en-US" dirty="0"/>
            <a:t>Luke 6:28</a:t>
          </a:r>
        </a:p>
      </dgm:t>
    </dgm:pt>
    <dgm:pt modelId="{D5D0A14F-64A5-45FD-A5ED-8648A8BB4094}" type="parTrans" cxnId="{13648AD4-330F-4326-9CA4-D434E8D0BBBC}">
      <dgm:prSet/>
      <dgm:spPr/>
      <dgm:t>
        <a:bodyPr/>
        <a:lstStyle/>
        <a:p>
          <a:endParaRPr lang="en-US"/>
        </a:p>
      </dgm:t>
    </dgm:pt>
    <dgm:pt modelId="{414CAB55-7B31-488C-83ED-FFC6260772C4}" type="sibTrans" cxnId="{13648AD4-330F-4326-9CA4-D434E8D0BBBC}">
      <dgm:prSet/>
      <dgm:spPr/>
      <dgm:t>
        <a:bodyPr/>
        <a:lstStyle/>
        <a:p>
          <a:endParaRPr lang="en-US"/>
        </a:p>
      </dgm:t>
    </dgm:pt>
    <dgm:pt modelId="{1010B386-5EB2-4C7A-B468-B4072211F069}">
      <dgm:prSet phldrT="[Text]"/>
      <dgm:spPr/>
      <dgm:t>
        <a:bodyPr/>
        <a:lstStyle/>
        <a:p>
          <a:r>
            <a:rPr lang="en-US" dirty="0"/>
            <a:t>When</a:t>
          </a:r>
          <a:r>
            <a:rPr lang="en-US" baseline="0" dirty="0"/>
            <a:t> people curse you</a:t>
          </a:r>
          <a:endParaRPr lang="en-US" dirty="0"/>
        </a:p>
      </dgm:t>
    </dgm:pt>
    <dgm:pt modelId="{CC8F1A82-E0D4-43D2-B7B9-C03DAC733CB2}" type="parTrans" cxnId="{E93CFCC9-A724-41A8-913F-385E039D7BF2}">
      <dgm:prSet/>
      <dgm:spPr/>
      <dgm:t>
        <a:bodyPr/>
        <a:lstStyle/>
        <a:p>
          <a:endParaRPr lang="en-US"/>
        </a:p>
      </dgm:t>
    </dgm:pt>
    <dgm:pt modelId="{70EE55AA-BC4A-4CC3-9F33-A03D1EB858D1}" type="sibTrans" cxnId="{E93CFCC9-A724-41A8-913F-385E039D7BF2}">
      <dgm:prSet/>
      <dgm:spPr/>
      <dgm:t>
        <a:bodyPr/>
        <a:lstStyle/>
        <a:p>
          <a:endParaRPr lang="en-US"/>
        </a:p>
      </dgm:t>
    </dgm:pt>
    <dgm:pt modelId="{4F563CA3-B890-4E07-8BDC-FEEACB6891E1}">
      <dgm:prSet phldrT="[Text]"/>
      <dgm:spPr/>
      <dgm:t>
        <a:bodyPr/>
        <a:lstStyle/>
        <a:p>
          <a:r>
            <a:rPr lang="en-US" dirty="0"/>
            <a:t>Luke 6:28</a:t>
          </a:r>
        </a:p>
      </dgm:t>
    </dgm:pt>
    <dgm:pt modelId="{A80EE9DE-2160-4B8D-A2F8-60909E641F06}" type="parTrans" cxnId="{6A3100BD-3714-4CB3-A0FD-6A9DC2134224}">
      <dgm:prSet/>
      <dgm:spPr/>
      <dgm:t>
        <a:bodyPr/>
        <a:lstStyle/>
        <a:p>
          <a:endParaRPr lang="en-US"/>
        </a:p>
      </dgm:t>
    </dgm:pt>
    <dgm:pt modelId="{C5BCAFB4-777D-45FB-A5F9-690B68929876}" type="sibTrans" cxnId="{6A3100BD-3714-4CB3-A0FD-6A9DC2134224}">
      <dgm:prSet/>
      <dgm:spPr/>
      <dgm:t>
        <a:bodyPr/>
        <a:lstStyle/>
        <a:p>
          <a:endParaRPr lang="en-US"/>
        </a:p>
      </dgm:t>
    </dgm:pt>
    <dgm:pt modelId="{50331BD3-1CC7-401E-87C7-10BC799B4B00}">
      <dgm:prSet phldrT="[Text]"/>
      <dgm:spPr/>
      <dgm:t>
        <a:bodyPr/>
        <a:lstStyle/>
        <a:p>
          <a:r>
            <a:rPr lang="en-US" dirty="0"/>
            <a:t>When people mistreat you</a:t>
          </a:r>
        </a:p>
      </dgm:t>
    </dgm:pt>
    <dgm:pt modelId="{5AB8A623-F75D-4322-A1A2-BCDA8740528D}" type="parTrans" cxnId="{2DB8971F-C5E4-43ED-9D66-1CD7C4354AA6}">
      <dgm:prSet/>
      <dgm:spPr/>
      <dgm:t>
        <a:bodyPr/>
        <a:lstStyle/>
        <a:p>
          <a:endParaRPr lang="en-US"/>
        </a:p>
      </dgm:t>
    </dgm:pt>
    <dgm:pt modelId="{AE076E9A-EA4C-4063-B283-93FFB91855EB}" type="sibTrans" cxnId="{2DB8971F-C5E4-43ED-9D66-1CD7C4354AA6}">
      <dgm:prSet/>
      <dgm:spPr/>
      <dgm:t>
        <a:bodyPr/>
        <a:lstStyle/>
        <a:p>
          <a:endParaRPr lang="en-US"/>
        </a:p>
      </dgm:t>
    </dgm:pt>
    <dgm:pt modelId="{F50B2C09-3BDC-4F1D-94BE-0486D32AFB87}">
      <dgm:prSet phldrT="[Text]" custT="1"/>
      <dgm:spPr/>
      <dgm:t>
        <a:bodyPr/>
        <a:lstStyle/>
        <a:p>
          <a:r>
            <a:rPr lang="en-US" sz="2400" b="1" i="1" dirty="0"/>
            <a:t>Do good</a:t>
          </a:r>
          <a:r>
            <a:rPr lang="en-US" sz="2400" b="0" i="1" dirty="0"/>
            <a:t> to them</a:t>
          </a:r>
          <a:endParaRPr lang="en-US" sz="2400" b="1" i="1" dirty="0"/>
        </a:p>
      </dgm:t>
    </dgm:pt>
    <dgm:pt modelId="{9F1C7DA4-AC5B-464B-9943-ECE6E3E051F3}" type="parTrans" cxnId="{A269D83B-EB02-41A4-BAE1-839EBA72076E}">
      <dgm:prSet/>
      <dgm:spPr/>
      <dgm:t>
        <a:bodyPr/>
        <a:lstStyle/>
        <a:p>
          <a:endParaRPr lang="en-US"/>
        </a:p>
      </dgm:t>
    </dgm:pt>
    <dgm:pt modelId="{B5BEC3AC-5FBE-4580-8F70-7AF069BE8165}" type="sibTrans" cxnId="{A269D83B-EB02-41A4-BAE1-839EBA72076E}">
      <dgm:prSet/>
      <dgm:spPr/>
      <dgm:t>
        <a:bodyPr/>
        <a:lstStyle/>
        <a:p>
          <a:endParaRPr lang="en-US"/>
        </a:p>
      </dgm:t>
    </dgm:pt>
    <dgm:pt modelId="{0636F6C7-CB09-448B-A499-354CECD9B374}">
      <dgm:prSet phldrT="[Text]"/>
      <dgm:spPr/>
      <dgm:t>
        <a:bodyPr/>
        <a:lstStyle/>
        <a:p>
          <a:r>
            <a:rPr lang="en-US" b="1" i="1" dirty="0"/>
            <a:t>Bless</a:t>
          </a:r>
          <a:r>
            <a:rPr lang="en-US" i="1" dirty="0"/>
            <a:t> them</a:t>
          </a:r>
        </a:p>
      </dgm:t>
    </dgm:pt>
    <dgm:pt modelId="{1E2800DF-BDAE-475D-AF59-3415E6816CB1}" type="parTrans" cxnId="{363D5727-7691-4D9E-BF94-948E655C24D4}">
      <dgm:prSet/>
      <dgm:spPr/>
      <dgm:t>
        <a:bodyPr/>
        <a:lstStyle/>
        <a:p>
          <a:endParaRPr lang="en-US"/>
        </a:p>
      </dgm:t>
    </dgm:pt>
    <dgm:pt modelId="{B2811278-C825-474C-9223-EA8572773834}" type="sibTrans" cxnId="{363D5727-7691-4D9E-BF94-948E655C24D4}">
      <dgm:prSet/>
      <dgm:spPr/>
      <dgm:t>
        <a:bodyPr/>
        <a:lstStyle/>
        <a:p>
          <a:endParaRPr lang="en-US"/>
        </a:p>
      </dgm:t>
    </dgm:pt>
    <dgm:pt modelId="{67B36ED2-8D23-4B39-B780-8717841A28B7}">
      <dgm:prSet phldrT="[Text]"/>
      <dgm:spPr/>
      <dgm:t>
        <a:bodyPr/>
        <a:lstStyle/>
        <a:p>
          <a:r>
            <a:rPr lang="en-US" b="1" i="1" dirty="0"/>
            <a:t>Pray </a:t>
          </a:r>
          <a:r>
            <a:rPr lang="en-US" i="1" dirty="0"/>
            <a:t>for them</a:t>
          </a:r>
        </a:p>
      </dgm:t>
    </dgm:pt>
    <dgm:pt modelId="{DF46CCD3-F6E8-4435-A03D-DA93AA06862F}" type="parTrans" cxnId="{DD1FD1B8-7893-46AD-AAEF-08A57BF1F334}">
      <dgm:prSet/>
      <dgm:spPr/>
      <dgm:t>
        <a:bodyPr/>
        <a:lstStyle/>
        <a:p>
          <a:endParaRPr lang="en-US"/>
        </a:p>
      </dgm:t>
    </dgm:pt>
    <dgm:pt modelId="{A2C04E9F-DED1-4EE3-8BA3-513B8A52191A}" type="sibTrans" cxnId="{DD1FD1B8-7893-46AD-AAEF-08A57BF1F334}">
      <dgm:prSet/>
      <dgm:spPr/>
      <dgm:t>
        <a:bodyPr/>
        <a:lstStyle/>
        <a:p>
          <a:endParaRPr lang="en-US"/>
        </a:p>
      </dgm:t>
    </dgm:pt>
    <dgm:pt modelId="{677A31C7-DC07-45F2-9EA4-831221A5DFC8}" type="pres">
      <dgm:prSet presAssocID="{8820F23D-D20F-4123-A80D-1D68E835D51A}" presName="linearFlow" presStyleCnt="0">
        <dgm:presLayoutVars>
          <dgm:dir/>
          <dgm:animLvl val="lvl"/>
          <dgm:resizeHandles val="exact"/>
        </dgm:presLayoutVars>
      </dgm:prSet>
      <dgm:spPr/>
    </dgm:pt>
    <dgm:pt modelId="{D124DC26-7951-46C3-893C-397E37D1533D}" type="pres">
      <dgm:prSet presAssocID="{E8996303-3A05-4B60-BFB2-6A9B491998AB}" presName="composite" presStyleCnt="0"/>
      <dgm:spPr/>
    </dgm:pt>
    <dgm:pt modelId="{C78D6083-3DF1-4FB6-8CD8-678746472E86}" type="pres">
      <dgm:prSet presAssocID="{E8996303-3A05-4B60-BFB2-6A9B491998AB}" presName="parentText" presStyleLbl="alignNode1" presStyleIdx="0" presStyleCnt="3">
        <dgm:presLayoutVars>
          <dgm:chMax val="1"/>
          <dgm:bulletEnabled val="1"/>
        </dgm:presLayoutVars>
      </dgm:prSet>
      <dgm:spPr/>
    </dgm:pt>
    <dgm:pt modelId="{86C8C51D-62EC-4180-8276-6CACB0DD89B9}" type="pres">
      <dgm:prSet presAssocID="{E8996303-3A05-4B60-BFB2-6A9B491998AB}" presName="descendantText" presStyleLbl="alignAcc1" presStyleIdx="0" presStyleCnt="3">
        <dgm:presLayoutVars>
          <dgm:bulletEnabled val="1"/>
        </dgm:presLayoutVars>
      </dgm:prSet>
      <dgm:spPr/>
    </dgm:pt>
    <dgm:pt modelId="{B427ACE6-522D-4B75-B89A-DF49A99AFE92}" type="pres">
      <dgm:prSet presAssocID="{E070B37D-9DC2-4E36-8802-CB1F51F2E9F4}" presName="sp" presStyleCnt="0"/>
      <dgm:spPr/>
    </dgm:pt>
    <dgm:pt modelId="{0CE204A0-61B6-4641-8E6A-95DC0F0B6C79}" type="pres">
      <dgm:prSet presAssocID="{FE8F9ECC-85D8-4D7E-A71F-DB2FEE30E99C}" presName="composite" presStyleCnt="0"/>
      <dgm:spPr/>
    </dgm:pt>
    <dgm:pt modelId="{CE05568E-E2C2-4C25-ACE0-238A081D83CA}" type="pres">
      <dgm:prSet presAssocID="{FE8F9ECC-85D8-4D7E-A71F-DB2FEE30E99C}" presName="parentText" presStyleLbl="alignNode1" presStyleIdx="1" presStyleCnt="3">
        <dgm:presLayoutVars>
          <dgm:chMax val="1"/>
          <dgm:bulletEnabled val="1"/>
        </dgm:presLayoutVars>
      </dgm:prSet>
      <dgm:spPr/>
    </dgm:pt>
    <dgm:pt modelId="{1466AF28-A19A-4CC0-9774-83BF58609E68}" type="pres">
      <dgm:prSet presAssocID="{FE8F9ECC-85D8-4D7E-A71F-DB2FEE30E99C}" presName="descendantText" presStyleLbl="alignAcc1" presStyleIdx="1" presStyleCnt="3">
        <dgm:presLayoutVars>
          <dgm:bulletEnabled val="1"/>
        </dgm:presLayoutVars>
      </dgm:prSet>
      <dgm:spPr/>
    </dgm:pt>
    <dgm:pt modelId="{7F6A17A5-E304-4192-99E2-C588A1ED393B}" type="pres">
      <dgm:prSet presAssocID="{414CAB55-7B31-488C-83ED-FFC6260772C4}" presName="sp" presStyleCnt="0"/>
      <dgm:spPr/>
    </dgm:pt>
    <dgm:pt modelId="{4E165CDD-4A4A-4495-B471-8B737F0A9F8B}" type="pres">
      <dgm:prSet presAssocID="{4F563CA3-B890-4E07-8BDC-FEEACB6891E1}" presName="composite" presStyleCnt="0"/>
      <dgm:spPr/>
    </dgm:pt>
    <dgm:pt modelId="{F8B5BCEB-F382-4F02-883A-D094D90BBFDA}" type="pres">
      <dgm:prSet presAssocID="{4F563CA3-B890-4E07-8BDC-FEEACB6891E1}" presName="parentText" presStyleLbl="alignNode1" presStyleIdx="2" presStyleCnt="3">
        <dgm:presLayoutVars>
          <dgm:chMax val="1"/>
          <dgm:bulletEnabled val="1"/>
        </dgm:presLayoutVars>
      </dgm:prSet>
      <dgm:spPr/>
    </dgm:pt>
    <dgm:pt modelId="{8D1A4AC7-9312-42DD-8887-28514B2B99F2}" type="pres">
      <dgm:prSet presAssocID="{4F563CA3-B890-4E07-8BDC-FEEACB6891E1}" presName="descendantText" presStyleLbl="alignAcc1" presStyleIdx="2" presStyleCnt="3">
        <dgm:presLayoutVars>
          <dgm:bulletEnabled val="1"/>
        </dgm:presLayoutVars>
      </dgm:prSet>
      <dgm:spPr/>
    </dgm:pt>
  </dgm:ptLst>
  <dgm:cxnLst>
    <dgm:cxn modelId="{8F1C6243-0106-4B41-8BA0-C572519B4FBE}" type="presOf" srcId="{4F563CA3-B890-4E07-8BDC-FEEACB6891E1}" destId="{F8B5BCEB-F382-4F02-883A-D094D90BBFDA}" srcOrd="0" destOrd="0" presId="urn:microsoft.com/office/officeart/2005/8/layout/chevron2"/>
    <dgm:cxn modelId="{BF4EC392-BA79-4732-86AD-37D24CBB7800}" type="presOf" srcId="{1010B386-5EB2-4C7A-B468-B4072211F069}" destId="{1466AF28-A19A-4CC0-9774-83BF58609E68}" srcOrd="0" destOrd="0" presId="urn:microsoft.com/office/officeart/2005/8/layout/chevron2"/>
    <dgm:cxn modelId="{03BBAE64-E20C-480D-ADE2-06058567DE5F}" type="presOf" srcId="{8820F23D-D20F-4123-A80D-1D68E835D51A}" destId="{677A31C7-DC07-45F2-9EA4-831221A5DFC8}" srcOrd="0" destOrd="0" presId="urn:microsoft.com/office/officeart/2005/8/layout/chevron2"/>
    <dgm:cxn modelId="{E93CFCC9-A724-41A8-913F-385E039D7BF2}" srcId="{FE8F9ECC-85D8-4D7E-A71F-DB2FEE30E99C}" destId="{1010B386-5EB2-4C7A-B468-B4072211F069}" srcOrd="0" destOrd="0" parTransId="{CC8F1A82-E0D4-43D2-B7B9-C03DAC733CB2}" sibTransId="{70EE55AA-BC4A-4CC3-9F33-A03D1EB858D1}"/>
    <dgm:cxn modelId="{5F7654A4-A037-4C09-9E62-BC68C668EA63}" type="presOf" srcId="{E8996303-3A05-4B60-BFB2-6A9B491998AB}" destId="{C78D6083-3DF1-4FB6-8CD8-678746472E86}" srcOrd="0" destOrd="0" presId="urn:microsoft.com/office/officeart/2005/8/layout/chevron2"/>
    <dgm:cxn modelId="{6A3100BD-3714-4CB3-A0FD-6A9DC2134224}" srcId="{8820F23D-D20F-4123-A80D-1D68E835D51A}" destId="{4F563CA3-B890-4E07-8BDC-FEEACB6891E1}" srcOrd="2" destOrd="0" parTransId="{A80EE9DE-2160-4B8D-A2F8-60909E641F06}" sibTransId="{C5BCAFB4-777D-45FB-A5F9-690B68929876}"/>
    <dgm:cxn modelId="{13648AD4-330F-4326-9CA4-D434E8D0BBBC}" srcId="{8820F23D-D20F-4123-A80D-1D68E835D51A}" destId="{FE8F9ECC-85D8-4D7E-A71F-DB2FEE30E99C}" srcOrd="1" destOrd="0" parTransId="{D5D0A14F-64A5-45FD-A5ED-8648A8BB4094}" sibTransId="{414CAB55-7B31-488C-83ED-FFC6260772C4}"/>
    <dgm:cxn modelId="{2B8C685B-0975-4459-9B16-20CA14F7D218}" type="presOf" srcId="{60504990-3E51-49C3-9908-D5EEB896359B}" destId="{86C8C51D-62EC-4180-8276-6CACB0DD89B9}" srcOrd="0" destOrd="0" presId="urn:microsoft.com/office/officeart/2005/8/layout/chevron2"/>
    <dgm:cxn modelId="{DD1FD1B8-7893-46AD-AAEF-08A57BF1F334}" srcId="{50331BD3-1CC7-401E-87C7-10BC799B4B00}" destId="{67B36ED2-8D23-4B39-B780-8717841A28B7}" srcOrd="0" destOrd="0" parTransId="{DF46CCD3-F6E8-4435-A03D-DA93AA06862F}" sibTransId="{A2C04E9F-DED1-4EE3-8BA3-513B8A52191A}"/>
    <dgm:cxn modelId="{82FAF1C3-3EC4-4AD3-8A15-C2A0A32F6E68}" srcId="{E8996303-3A05-4B60-BFB2-6A9B491998AB}" destId="{60504990-3E51-49C3-9908-D5EEB896359B}" srcOrd="0" destOrd="0" parTransId="{975F4EB1-1432-4168-B973-23A75BA7D7E4}" sibTransId="{9BABB44E-7246-4C0A-A28A-6B9C2939E168}"/>
    <dgm:cxn modelId="{F606913B-FFDC-4AF6-B798-4E5D0B1D5DF8}" type="presOf" srcId="{F50B2C09-3BDC-4F1D-94BE-0486D32AFB87}" destId="{86C8C51D-62EC-4180-8276-6CACB0DD89B9}" srcOrd="0" destOrd="1" presId="urn:microsoft.com/office/officeart/2005/8/layout/chevron2"/>
    <dgm:cxn modelId="{2DB8971F-C5E4-43ED-9D66-1CD7C4354AA6}" srcId="{4F563CA3-B890-4E07-8BDC-FEEACB6891E1}" destId="{50331BD3-1CC7-401E-87C7-10BC799B4B00}" srcOrd="0" destOrd="0" parTransId="{5AB8A623-F75D-4322-A1A2-BCDA8740528D}" sibTransId="{AE076E9A-EA4C-4063-B283-93FFB91855EB}"/>
    <dgm:cxn modelId="{363D5727-7691-4D9E-BF94-948E655C24D4}" srcId="{1010B386-5EB2-4C7A-B468-B4072211F069}" destId="{0636F6C7-CB09-448B-A499-354CECD9B374}" srcOrd="0" destOrd="0" parTransId="{1E2800DF-BDAE-475D-AF59-3415E6816CB1}" sibTransId="{B2811278-C825-474C-9223-EA8572773834}"/>
    <dgm:cxn modelId="{AD834953-1243-4A92-BEC7-8F131165E3B8}" type="presOf" srcId="{0636F6C7-CB09-448B-A499-354CECD9B374}" destId="{1466AF28-A19A-4CC0-9774-83BF58609E68}" srcOrd="0" destOrd="1" presId="urn:microsoft.com/office/officeart/2005/8/layout/chevron2"/>
    <dgm:cxn modelId="{FEFBADC4-149A-4A15-850F-3551AC49FBE6}" type="presOf" srcId="{67B36ED2-8D23-4B39-B780-8717841A28B7}" destId="{8D1A4AC7-9312-42DD-8887-28514B2B99F2}" srcOrd="0" destOrd="1" presId="urn:microsoft.com/office/officeart/2005/8/layout/chevron2"/>
    <dgm:cxn modelId="{6E53809A-ABF1-4A1A-B45A-B5A989EFCB23}" srcId="{8820F23D-D20F-4123-A80D-1D68E835D51A}" destId="{E8996303-3A05-4B60-BFB2-6A9B491998AB}" srcOrd="0" destOrd="0" parTransId="{233E3157-6048-47BB-BF06-8889A5777787}" sibTransId="{E070B37D-9DC2-4E36-8802-CB1F51F2E9F4}"/>
    <dgm:cxn modelId="{B558A9E2-C251-41A5-86FA-25CFC353202B}" type="presOf" srcId="{FE8F9ECC-85D8-4D7E-A71F-DB2FEE30E99C}" destId="{CE05568E-E2C2-4C25-ACE0-238A081D83CA}" srcOrd="0" destOrd="0" presId="urn:microsoft.com/office/officeart/2005/8/layout/chevron2"/>
    <dgm:cxn modelId="{5AC6DF9C-E598-4126-9EBC-5CACD867F19C}" type="presOf" srcId="{50331BD3-1CC7-401E-87C7-10BC799B4B00}" destId="{8D1A4AC7-9312-42DD-8887-28514B2B99F2}" srcOrd="0" destOrd="0" presId="urn:microsoft.com/office/officeart/2005/8/layout/chevron2"/>
    <dgm:cxn modelId="{A269D83B-EB02-41A4-BAE1-839EBA72076E}" srcId="{60504990-3E51-49C3-9908-D5EEB896359B}" destId="{F50B2C09-3BDC-4F1D-94BE-0486D32AFB87}" srcOrd="0" destOrd="0" parTransId="{9F1C7DA4-AC5B-464B-9943-ECE6E3E051F3}" sibTransId="{B5BEC3AC-5FBE-4580-8F70-7AF069BE8165}"/>
    <dgm:cxn modelId="{D969B969-2DE0-4DF3-9F9D-67889CD31F86}" type="presParOf" srcId="{677A31C7-DC07-45F2-9EA4-831221A5DFC8}" destId="{D124DC26-7951-46C3-893C-397E37D1533D}" srcOrd="0" destOrd="0" presId="urn:microsoft.com/office/officeart/2005/8/layout/chevron2"/>
    <dgm:cxn modelId="{D1DA6E83-3DDE-48BF-9936-304791317E81}" type="presParOf" srcId="{D124DC26-7951-46C3-893C-397E37D1533D}" destId="{C78D6083-3DF1-4FB6-8CD8-678746472E86}" srcOrd="0" destOrd="0" presId="urn:microsoft.com/office/officeart/2005/8/layout/chevron2"/>
    <dgm:cxn modelId="{38023851-8995-46C7-A4C4-7B194F334568}" type="presParOf" srcId="{D124DC26-7951-46C3-893C-397E37D1533D}" destId="{86C8C51D-62EC-4180-8276-6CACB0DD89B9}" srcOrd="1" destOrd="0" presId="urn:microsoft.com/office/officeart/2005/8/layout/chevron2"/>
    <dgm:cxn modelId="{BB258D57-9501-4B1A-8EED-1CB904697768}" type="presParOf" srcId="{677A31C7-DC07-45F2-9EA4-831221A5DFC8}" destId="{B427ACE6-522D-4B75-B89A-DF49A99AFE92}" srcOrd="1" destOrd="0" presId="urn:microsoft.com/office/officeart/2005/8/layout/chevron2"/>
    <dgm:cxn modelId="{4EBC2F92-7779-481B-8BA9-B8F326B1EE8C}" type="presParOf" srcId="{677A31C7-DC07-45F2-9EA4-831221A5DFC8}" destId="{0CE204A0-61B6-4641-8E6A-95DC0F0B6C79}" srcOrd="2" destOrd="0" presId="urn:microsoft.com/office/officeart/2005/8/layout/chevron2"/>
    <dgm:cxn modelId="{EB10814F-5934-44C6-94C3-550E0635321A}" type="presParOf" srcId="{0CE204A0-61B6-4641-8E6A-95DC0F0B6C79}" destId="{CE05568E-E2C2-4C25-ACE0-238A081D83CA}" srcOrd="0" destOrd="0" presId="urn:microsoft.com/office/officeart/2005/8/layout/chevron2"/>
    <dgm:cxn modelId="{7C2D4FC6-A39B-4434-B285-2190E13340E9}" type="presParOf" srcId="{0CE204A0-61B6-4641-8E6A-95DC0F0B6C79}" destId="{1466AF28-A19A-4CC0-9774-83BF58609E68}" srcOrd="1" destOrd="0" presId="urn:microsoft.com/office/officeart/2005/8/layout/chevron2"/>
    <dgm:cxn modelId="{DA4BA092-363C-4268-B174-89E9C16289D4}" type="presParOf" srcId="{677A31C7-DC07-45F2-9EA4-831221A5DFC8}" destId="{7F6A17A5-E304-4192-99E2-C588A1ED393B}" srcOrd="3" destOrd="0" presId="urn:microsoft.com/office/officeart/2005/8/layout/chevron2"/>
    <dgm:cxn modelId="{E384C3DE-D49D-4A15-A6FF-E2E8ED9DB29C}" type="presParOf" srcId="{677A31C7-DC07-45F2-9EA4-831221A5DFC8}" destId="{4E165CDD-4A4A-4495-B471-8B737F0A9F8B}" srcOrd="4" destOrd="0" presId="urn:microsoft.com/office/officeart/2005/8/layout/chevron2"/>
    <dgm:cxn modelId="{B6901BE1-8E9F-49A1-93A3-1E04B715CBCE}" type="presParOf" srcId="{4E165CDD-4A4A-4495-B471-8B737F0A9F8B}" destId="{F8B5BCEB-F382-4F02-883A-D094D90BBFDA}" srcOrd="0" destOrd="0" presId="urn:microsoft.com/office/officeart/2005/8/layout/chevron2"/>
    <dgm:cxn modelId="{3D1CB96A-F2EA-4196-9518-77EB90F6301C}" type="presParOf" srcId="{4E165CDD-4A4A-4495-B471-8B737F0A9F8B}" destId="{8D1A4AC7-9312-42DD-8887-28514B2B99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D6083-3DF1-4FB6-8CD8-678746472E86}">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Luke</a:t>
          </a:r>
          <a:r>
            <a:rPr lang="en-US" sz="1800" kern="1200" baseline="0" dirty="0"/>
            <a:t> 6:27</a:t>
          </a:r>
          <a:endParaRPr lang="en-US" sz="1800" kern="1200" dirty="0"/>
        </a:p>
      </dsp:txBody>
      <dsp:txXfrm rot="-5400000">
        <a:off x="1" y="573596"/>
        <a:ext cx="1146297" cy="491270"/>
      </dsp:txXfrm>
    </dsp:sp>
    <dsp:sp modelId="{86C8C51D-62EC-4180-8276-6CACB0DD89B9}">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When people hate you</a:t>
          </a:r>
        </a:p>
        <a:p>
          <a:pPr marL="457200" lvl="2" indent="-228600" algn="l" defTabSz="1066800">
            <a:lnSpc>
              <a:spcPct val="90000"/>
            </a:lnSpc>
            <a:spcBef>
              <a:spcPct val="0"/>
            </a:spcBef>
            <a:spcAft>
              <a:spcPct val="15000"/>
            </a:spcAft>
            <a:buChar char="•"/>
          </a:pPr>
          <a:r>
            <a:rPr lang="en-US" sz="2400" b="1" i="1" kern="1200" dirty="0"/>
            <a:t>Do good</a:t>
          </a:r>
          <a:r>
            <a:rPr lang="en-US" sz="2400" b="0" i="1" kern="1200" dirty="0"/>
            <a:t> to them</a:t>
          </a:r>
          <a:endParaRPr lang="en-US" sz="2400" b="1" i="1" kern="1200" dirty="0"/>
        </a:p>
      </dsp:txBody>
      <dsp:txXfrm rot="-5400000">
        <a:off x="1146298" y="52408"/>
        <a:ext cx="7031341" cy="960496"/>
      </dsp:txXfrm>
    </dsp:sp>
    <dsp:sp modelId="{CE05568E-E2C2-4C25-ACE0-238A081D83CA}">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Luke 6:28</a:t>
          </a:r>
        </a:p>
      </dsp:txBody>
      <dsp:txXfrm rot="-5400000">
        <a:off x="1" y="2017346"/>
        <a:ext cx="1146297" cy="491270"/>
      </dsp:txXfrm>
    </dsp:sp>
    <dsp:sp modelId="{1466AF28-A19A-4CC0-9774-83BF58609E68}">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When</a:t>
          </a:r>
          <a:r>
            <a:rPr lang="en-US" sz="2400" kern="1200" baseline="0" dirty="0"/>
            <a:t> people curse you</a:t>
          </a:r>
          <a:endParaRPr lang="en-US" sz="2400" kern="1200" dirty="0"/>
        </a:p>
        <a:p>
          <a:pPr marL="457200" lvl="2" indent="-228600" algn="l" defTabSz="1066800">
            <a:lnSpc>
              <a:spcPct val="90000"/>
            </a:lnSpc>
            <a:spcBef>
              <a:spcPct val="0"/>
            </a:spcBef>
            <a:spcAft>
              <a:spcPct val="15000"/>
            </a:spcAft>
            <a:buChar char="•"/>
          </a:pPr>
          <a:r>
            <a:rPr lang="en-US" sz="2400" b="1" i="1" kern="1200" dirty="0"/>
            <a:t>Bless</a:t>
          </a:r>
          <a:r>
            <a:rPr lang="en-US" sz="2400" i="1" kern="1200" dirty="0"/>
            <a:t> them</a:t>
          </a:r>
        </a:p>
      </dsp:txBody>
      <dsp:txXfrm rot="-5400000">
        <a:off x="1146298" y="1496158"/>
        <a:ext cx="7031341" cy="960496"/>
      </dsp:txXfrm>
    </dsp:sp>
    <dsp:sp modelId="{F8B5BCEB-F382-4F02-883A-D094D90BBFDA}">
      <dsp:nvSpPr>
        <dsp:cNvPr id="0" name=""/>
        <dsp:cNvSpPr/>
      </dsp:nvSpPr>
      <dsp:spPr>
        <a:xfrm rot="5400000">
          <a:off x="-245635" y="3133581"/>
          <a:ext cx="1637567" cy="114629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Luke 6:28</a:t>
          </a:r>
        </a:p>
      </dsp:txBody>
      <dsp:txXfrm rot="-5400000">
        <a:off x="1" y="3461095"/>
        <a:ext cx="1146297" cy="491270"/>
      </dsp:txXfrm>
    </dsp:sp>
    <dsp:sp modelId="{8D1A4AC7-9312-42DD-8887-28514B2B99F2}">
      <dsp:nvSpPr>
        <dsp:cNvPr id="0" name=""/>
        <dsp:cNvSpPr/>
      </dsp:nvSpPr>
      <dsp:spPr>
        <a:xfrm rot="5400000">
          <a:off x="4155739" y="-121495"/>
          <a:ext cx="1064418" cy="708330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When people mistreat you</a:t>
          </a:r>
        </a:p>
        <a:p>
          <a:pPr marL="457200" lvl="2" indent="-228600" algn="l" defTabSz="1066800">
            <a:lnSpc>
              <a:spcPct val="90000"/>
            </a:lnSpc>
            <a:spcBef>
              <a:spcPct val="0"/>
            </a:spcBef>
            <a:spcAft>
              <a:spcPct val="15000"/>
            </a:spcAft>
            <a:buChar char="•"/>
          </a:pPr>
          <a:r>
            <a:rPr lang="en-US" sz="2400" b="1" i="1" kern="1200" dirty="0"/>
            <a:t>Pray </a:t>
          </a:r>
          <a:r>
            <a:rPr lang="en-US" sz="2400" i="1" kern="1200" dirty="0"/>
            <a:t>for them</a:t>
          </a:r>
        </a:p>
      </dsp:txBody>
      <dsp:txXfrm rot="-5400000">
        <a:off x="1146298" y="2939907"/>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3DA41-9B35-4E96-BEE1-A5BE214D5DFF}" type="datetimeFigureOut">
              <a:rPr lang="en-US" smtClean="0"/>
              <a:pPr/>
              <a:t>7/30/2016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4C4FC-B50A-4F09-A0A6-67E6E10674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0BD54D64-3E2D-41F1-92ED-4395A366CAD7}" type="datetimeFigureOut">
              <a:rPr lang="en-US" smtClean="0"/>
              <a:pPr>
                <a:defRPr/>
              </a:pPr>
              <a:t>7/30/2016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3607CBF-B650-4A35-87C2-A234C13A3EB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DFD6035-6345-46FE-9AFB-97AE58C45D98}" type="datetimeFigureOut">
              <a:rPr lang="en-US" smtClean="0"/>
              <a:pPr>
                <a:defRPr/>
              </a:pPr>
              <a:t>7/30/2016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16ECD-1D13-43C2-BDD6-3ED29AA3D76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56FE114-BF5B-4C05-992D-C697007B40E4}" type="datetimeFigureOut">
              <a:rPr lang="en-US" smtClean="0"/>
              <a:pPr>
                <a:defRPr/>
              </a:pPr>
              <a:t>7/30/2016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8E529-83C7-4259-AFC9-FDB0BD9353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8FC3EC9-5634-48FB-9323-765A48234A7A}" type="datetimeFigureOut">
              <a:rPr lang="en-US" smtClean="0"/>
              <a:pPr>
                <a:defRPr/>
              </a:pPr>
              <a:t>7/30/2016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1A6AB5-5CC1-456F-9E09-CD4B4AFAF78A}"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EA3BD0D6-66DF-4F0D-A1A0-CF5785FC9E86}" type="datetimeFigureOut">
              <a:rPr lang="en-US" smtClean="0"/>
              <a:pPr>
                <a:defRPr/>
              </a:pPr>
              <a:t>7/30/2016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1FCE3F-48B8-4ACC-AA34-8293AC236D1E}"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78B9397-A519-4C13-A961-BA6A7D66C4E3}" type="datetimeFigureOut">
              <a:rPr lang="en-US" smtClean="0"/>
              <a:pPr>
                <a:defRPr/>
              </a:pPr>
              <a:t>7/30/2016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674C93-2B0F-4EE9-B8FC-7A594251D9AE}"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5477F525-E7BA-43AF-8E6C-E31314954E80}" type="datetimeFigureOut">
              <a:rPr lang="en-US" smtClean="0"/>
              <a:pPr>
                <a:defRPr/>
              </a:pPr>
              <a:t>7/30/2016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FE4C5B-A8F5-42B2-881C-DBBC305C75F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1BA9854-F3F3-448E-9D9F-9144EB0F42DC}" type="datetimeFigureOut">
              <a:rPr lang="en-US" smtClean="0"/>
              <a:pPr>
                <a:defRPr/>
              </a:pPr>
              <a:t>7/30/2016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DC37DCA-C3B3-499F-9E54-529A5C90C1C0}"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37FAC4-476A-4318-8D9A-B36FAA3B7684}" type="datetimeFigureOut">
              <a:rPr lang="en-US" smtClean="0"/>
              <a:pPr>
                <a:defRPr/>
              </a:pPr>
              <a:t>7/30/2016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7E54B0F-0D94-4E3D-9B95-CD1935D6CD6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339E3E5D-8D30-438B-9637-EBA8A011E0B9}" type="datetimeFigureOut">
              <a:rPr lang="en-US" smtClean="0"/>
              <a:pPr>
                <a:defRPr/>
              </a:pPr>
              <a:t>7/30/2016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772A4A-E2C3-400A-9E53-AA4D311AB33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F88B9DAC-981C-446A-B3BF-A08B6BF01F2F}" type="datetimeFigureOut">
              <a:rPr lang="en-US" smtClean="0"/>
              <a:pPr>
                <a:defRPr/>
              </a:pPr>
              <a:t>7/30/2016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1F77B22-CAA0-4910-89B5-8856FF7F18E7}"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4B26C6A1-25E7-49A0-98B7-06CAB64CA6BA}" type="datetimeFigureOut">
              <a:rPr lang="en-US" smtClean="0"/>
              <a:pPr>
                <a:defRPr/>
              </a:pPr>
              <a:t>7/30/2016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1A0E261-0A78-4DB9-8DD1-04271B3A3B3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9900"/>
        </a:solidFill>
        <a:effectLst/>
      </p:bgPr>
    </p:bg>
    <p:spTree>
      <p:nvGrpSpPr>
        <p:cNvPr id="1" name=""/>
        <p:cNvGrpSpPr/>
        <p:nvPr/>
      </p:nvGrpSpPr>
      <p:grpSpPr>
        <a:xfrm>
          <a:off x="0" y="0"/>
          <a:ext cx="0" cy="0"/>
          <a:chOff x="0" y="0"/>
          <a:chExt cx="0" cy="0"/>
        </a:xfrm>
      </p:grpSpPr>
      <p:pic>
        <p:nvPicPr>
          <p:cNvPr id="2" name="Picture 1" descr="jesus-said-enemies.jpg"/>
          <p:cNvPicPr>
            <a:picLocks noChangeAspect="1"/>
          </p:cNvPicPr>
          <p:nvPr/>
        </p:nvPicPr>
        <p:blipFill>
          <a:blip r:embed="rId2" cstate="print"/>
          <a:stretch>
            <a:fillRect/>
          </a:stretch>
        </p:blipFill>
        <p:spPr>
          <a:xfrm>
            <a:off x="-1219200" y="0"/>
            <a:ext cx="5284745" cy="6858000"/>
          </a:xfrm>
          <a:prstGeom prst="rect">
            <a:avLst/>
          </a:prstGeom>
        </p:spPr>
      </p:pic>
      <p:sp>
        <p:nvSpPr>
          <p:cNvPr id="3" name="TextBox 2"/>
          <p:cNvSpPr txBox="1"/>
          <p:nvPr/>
        </p:nvSpPr>
        <p:spPr>
          <a:xfrm>
            <a:off x="4419600" y="685800"/>
            <a:ext cx="4267200" cy="4801314"/>
          </a:xfrm>
          <a:prstGeom prst="rect">
            <a:avLst/>
          </a:prstGeom>
          <a:noFill/>
        </p:spPr>
        <p:txBody>
          <a:bodyPr wrap="square" rtlCol="0">
            <a:spAutoFit/>
          </a:bodyPr>
          <a:lstStyle/>
          <a:p>
            <a:pPr algn="ctr"/>
            <a:r>
              <a:rPr lang="en-US" sz="11000" b="1" dirty="0">
                <a:latin typeface="AR DARLING" pitchFamily="2" charset="0"/>
              </a:rPr>
              <a:t>UGLY</a:t>
            </a:r>
            <a:r>
              <a:rPr lang="en-US" sz="8800" b="1" dirty="0">
                <a:latin typeface="AR DARLING" pitchFamily="2" charset="0"/>
              </a:rPr>
              <a:t> </a:t>
            </a:r>
          </a:p>
          <a:p>
            <a:pPr algn="ctr"/>
            <a:endParaRPr lang="en-US" sz="4400" b="1" dirty="0">
              <a:latin typeface="AR DARLING" pitchFamily="2" charset="0"/>
            </a:endParaRPr>
          </a:p>
          <a:p>
            <a:pPr algn="ctr"/>
            <a:r>
              <a:rPr lang="en-US" sz="4400" b="1" dirty="0">
                <a:latin typeface="AR DARLING" pitchFamily="2" charset="0"/>
              </a:rPr>
              <a:t>CHRISTIANITY</a:t>
            </a:r>
          </a:p>
          <a:p>
            <a:endParaRPr lang="en-US" sz="3600" b="1" dirty="0">
              <a:latin typeface="AR DARLING" pitchFamily="2" charset="0"/>
            </a:endParaRPr>
          </a:p>
          <a:p>
            <a:endParaRPr lang="en-US" sz="3600" b="1" dirty="0">
              <a:latin typeface="AR DARLING" pitchFamily="2" charset="0"/>
            </a:endParaRPr>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	There are billions of people in the world to whom I have no direct personal responsibility.</a:t>
            </a:r>
          </a:p>
          <a:p>
            <a:pPr>
              <a:buNone/>
            </a:pPr>
            <a:endParaRPr lang="en-US" dirty="0"/>
          </a:p>
          <a:p>
            <a:pPr>
              <a:buNone/>
            </a:pPr>
            <a:r>
              <a:rPr lang="en-US" dirty="0"/>
              <a:t>	But when someone hates, curses, or mistreats me, he or she makes a moral claim on me.  I become obligated to do good, bless, and pray for that person.  </a:t>
            </a:r>
          </a:p>
        </p:txBody>
      </p:sp>
      <p:sp>
        <p:nvSpPr>
          <p:cNvPr id="2" name="Title 1"/>
          <p:cNvSpPr>
            <a:spLocks noGrp="1"/>
          </p:cNvSpPr>
          <p:nvPr>
            <p:ph type="title"/>
          </p:nvPr>
        </p:nvSpPr>
        <p:spPr/>
        <p:txBody>
          <a:bodyPr/>
          <a:lstStyle/>
          <a:p>
            <a:pPr algn="ctr"/>
            <a:r>
              <a:rPr lang="en-US" dirty="0"/>
              <a:t>A Moral Claim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400" dirty="0"/>
          </a:p>
          <a:p>
            <a:pPr algn="ctr">
              <a:buNone/>
            </a:pPr>
            <a:r>
              <a:rPr lang="en-US" sz="4400" i="1" dirty="0"/>
              <a:t>ACTS OF KINDNESS</a:t>
            </a:r>
          </a:p>
          <a:p>
            <a:pPr algn="ctr">
              <a:buNone/>
            </a:pPr>
            <a:endParaRPr lang="en-US" sz="4400" dirty="0"/>
          </a:p>
          <a:p>
            <a:pPr algn="ctr">
              <a:buNone/>
            </a:pPr>
            <a:endParaRPr lang="en-US" sz="4400" dirty="0"/>
          </a:p>
        </p:txBody>
      </p:sp>
      <p:sp>
        <p:nvSpPr>
          <p:cNvPr id="2" name="Title 1"/>
          <p:cNvSpPr>
            <a:spLocks noGrp="1"/>
          </p:cNvSpPr>
          <p:nvPr>
            <p:ph type="title"/>
          </p:nvPr>
        </p:nvSpPr>
        <p:spPr/>
        <p:txBody>
          <a:bodyPr/>
          <a:lstStyle/>
          <a:p>
            <a:pPr algn="ctr"/>
            <a:r>
              <a:rPr lang="en-US" b="1" dirty="0"/>
              <a:t>Do Good </a:t>
            </a:r>
            <a:r>
              <a:rPr lang="en-US" dirty="0"/>
              <a:t>to those who hate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772400" cy="4648200"/>
          </a:xfrm>
        </p:spPr>
        <p:txBody>
          <a:bodyPr/>
          <a:lstStyle/>
          <a:p>
            <a:pPr>
              <a:buNone/>
            </a:pPr>
            <a:r>
              <a:rPr lang="en-US" sz="2800" dirty="0"/>
              <a:t>CURSE:  To wish or predict bad for someone; to say bad things about.</a:t>
            </a:r>
          </a:p>
          <a:p>
            <a:pPr>
              <a:buNone/>
            </a:pPr>
            <a:endParaRPr lang="en-US" sz="2800" dirty="0"/>
          </a:p>
          <a:p>
            <a:pPr>
              <a:buNone/>
            </a:pPr>
            <a:r>
              <a:rPr lang="en-US" sz="2800" dirty="0"/>
              <a:t>BLESS:  To wish or predict good for someone; to say good things about .</a:t>
            </a:r>
          </a:p>
          <a:p>
            <a:pPr>
              <a:buNone/>
            </a:pPr>
            <a:endParaRPr lang="en-US" sz="2800" dirty="0"/>
          </a:p>
          <a:p>
            <a:pPr>
              <a:buNone/>
            </a:pPr>
            <a:r>
              <a:rPr lang="en-US" sz="2800" i="1" dirty="0"/>
              <a:t>“Speak all the good you can to and of them, who speak all evil to and of you.”</a:t>
            </a:r>
          </a:p>
          <a:p>
            <a:pPr algn="r">
              <a:buNone/>
            </a:pPr>
            <a:r>
              <a:rPr lang="en-US" sz="2800" dirty="0"/>
              <a:t>  --John Wesley</a:t>
            </a:r>
          </a:p>
          <a:p>
            <a:pPr>
              <a:buFont typeface="Wingdings" pitchFamily="2" charset="2"/>
              <a:buChar char="Ø"/>
            </a:pPr>
            <a:endParaRPr lang="en-US" sz="2800" dirty="0"/>
          </a:p>
        </p:txBody>
      </p:sp>
      <p:sp>
        <p:nvSpPr>
          <p:cNvPr id="2" name="Title 1"/>
          <p:cNvSpPr>
            <a:spLocks noGrp="1"/>
          </p:cNvSpPr>
          <p:nvPr>
            <p:ph type="title"/>
          </p:nvPr>
        </p:nvSpPr>
        <p:spPr/>
        <p:txBody>
          <a:bodyPr/>
          <a:lstStyle/>
          <a:p>
            <a:pPr algn="ctr" fontAlgn="auto">
              <a:spcAft>
                <a:spcPts val="0"/>
              </a:spcAft>
              <a:defRPr/>
            </a:pPr>
            <a:r>
              <a:rPr lang="en-US" b="1" dirty="0"/>
              <a:t>Bless</a:t>
            </a:r>
            <a:r>
              <a:rPr lang="en-US" dirty="0"/>
              <a:t> those who curse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pPr algn="ctr"/>
            <a:r>
              <a:rPr lang="en-US" b="1" dirty="0"/>
              <a:t>Pray</a:t>
            </a:r>
            <a:r>
              <a:rPr lang="en-US" dirty="0"/>
              <a:t> for those who mistreat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10000"/>
          </a:bodyPr>
          <a:lstStyle/>
          <a:p>
            <a:pPr marL="120650" indent="-11113">
              <a:buNone/>
            </a:pPr>
            <a:r>
              <a:rPr lang="en-US" dirty="0"/>
              <a:t>Enemies are people who:</a:t>
            </a:r>
          </a:p>
          <a:p>
            <a:pPr marL="120650" indent="-11113">
              <a:buNone/>
            </a:pPr>
            <a:r>
              <a:rPr lang="en-US" sz="1100" dirty="0"/>
              <a:t>   </a:t>
            </a:r>
          </a:p>
          <a:p>
            <a:pPr lvl="1">
              <a:buFont typeface="Arial" pitchFamily="34" charset="0"/>
              <a:buChar char="•"/>
            </a:pPr>
            <a:r>
              <a:rPr lang="en-US" sz="2400" dirty="0"/>
              <a:t>Hate you</a:t>
            </a:r>
          </a:p>
          <a:p>
            <a:pPr lvl="1">
              <a:buFont typeface="Arial" pitchFamily="34" charset="0"/>
              <a:buChar char="•"/>
            </a:pPr>
            <a:r>
              <a:rPr lang="en-US" sz="2400" dirty="0"/>
              <a:t>Curse you (say bad things about you or wish bad for you)</a:t>
            </a:r>
          </a:p>
          <a:p>
            <a:pPr lvl="1">
              <a:buFont typeface="Arial" pitchFamily="34" charset="0"/>
              <a:buChar char="•"/>
            </a:pPr>
            <a:r>
              <a:rPr lang="en-US" sz="2400" dirty="0"/>
              <a:t>Or abuse or mistreat you.</a:t>
            </a:r>
          </a:p>
          <a:p>
            <a:pPr lvl="1">
              <a:buNone/>
            </a:pPr>
            <a:endParaRPr lang="en-US" dirty="0"/>
          </a:p>
          <a:p>
            <a:pPr lvl="1">
              <a:buNone/>
            </a:pPr>
            <a:r>
              <a:rPr lang="en-US" dirty="0"/>
              <a:t>Jesus said…</a:t>
            </a:r>
          </a:p>
          <a:p>
            <a:pPr lvl="1">
              <a:buNone/>
            </a:pPr>
            <a:endParaRPr lang="en-US" dirty="0"/>
          </a:p>
          <a:p>
            <a:pPr lvl="1">
              <a:buNone/>
            </a:pPr>
            <a:r>
              <a:rPr lang="en-US" i="1" dirty="0"/>
              <a:t>“If the world hates you, know that it has hated me before it hated you…. If they persecuted me, they will also persecute you.”</a:t>
            </a:r>
          </a:p>
          <a:p>
            <a:pPr lvl="1" algn="r">
              <a:buNone/>
            </a:pPr>
            <a:r>
              <a:rPr lang="en-US" sz="2400" dirty="0"/>
              <a:t>John 15:18, 20 </a:t>
            </a:r>
            <a:r>
              <a:rPr lang="en-US" sz="1800" dirty="0"/>
              <a:t>ESV</a:t>
            </a:r>
          </a:p>
        </p:txBody>
      </p:sp>
      <p:sp>
        <p:nvSpPr>
          <p:cNvPr id="3" name="Title 2"/>
          <p:cNvSpPr>
            <a:spLocks noGrp="1"/>
          </p:cNvSpPr>
          <p:nvPr>
            <p:ph type="title"/>
          </p:nvPr>
        </p:nvSpPr>
        <p:spPr/>
        <p:txBody>
          <a:bodyPr>
            <a:normAutofit fontScale="90000"/>
          </a:bodyPr>
          <a:lstStyle/>
          <a:p>
            <a:pPr algn="ctr"/>
            <a:r>
              <a:rPr lang="en-US" dirty="0"/>
              <a:t>There is no shame</a:t>
            </a:r>
            <a:br>
              <a:rPr lang="en-US" dirty="0"/>
            </a:br>
            <a:r>
              <a:rPr lang="en-US" dirty="0"/>
              <a:t> in having enemies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linds(horizontal)">
                                      <p:cBhvr>
                                        <p:cTn id="10" dur="500"/>
                                        <p:tgtEl>
                                          <p:spTgt spid="2">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blinds(horizontal)">
                                      <p:cBhvr>
                                        <p:cTn id="1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85800"/>
            <a:ext cx="4040188" cy="762000"/>
          </a:xfrm>
        </p:spPr>
        <p:txBody>
          <a:bodyPr>
            <a:normAutofit fontScale="92500" lnSpcReduction="10000"/>
          </a:bodyPr>
          <a:lstStyle/>
          <a:p>
            <a:pPr algn="ctr"/>
            <a:r>
              <a:rPr lang="en-US" dirty="0"/>
              <a:t>What Loving Enemies</a:t>
            </a:r>
          </a:p>
          <a:p>
            <a:pPr algn="ctr"/>
            <a:r>
              <a:rPr lang="en-US" dirty="0"/>
              <a:t>Means</a:t>
            </a:r>
          </a:p>
        </p:txBody>
      </p:sp>
      <p:sp>
        <p:nvSpPr>
          <p:cNvPr id="6" name="Text Placeholder 5"/>
          <p:cNvSpPr>
            <a:spLocks noGrp="1"/>
          </p:cNvSpPr>
          <p:nvPr>
            <p:ph type="body" sz="half" idx="3"/>
          </p:nvPr>
        </p:nvSpPr>
        <p:spPr>
          <a:xfrm>
            <a:off x="4648200" y="685800"/>
            <a:ext cx="4041775" cy="762000"/>
          </a:xfrm>
        </p:spPr>
        <p:txBody>
          <a:bodyPr>
            <a:normAutofit fontScale="92500" lnSpcReduction="10000"/>
          </a:bodyPr>
          <a:lstStyle/>
          <a:p>
            <a:pPr algn="ctr"/>
            <a:r>
              <a:rPr lang="en-US" dirty="0"/>
              <a:t>What Loving Enemies</a:t>
            </a:r>
          </a:p>
          <a:p>
            <a:pPr algn="ctr"/>
            <a:r>
              <a:rPr lang="en-US" dirty="0"/>
              <a:t>Does Not Mean</a:t>
            </a:r>
          </a:p>
        </p:txBody>
      </p:sp>
      <p:sp>
        <p:nvSpPr>
          <p:cNvPr id="3" name="Content Placeholder 2"/>
          <p:cNvSpPr>
            <a:spLocks noGrp="1"/>
          </p:cNvSpPr>
          <p:nvPr>
            <p:ph sz="quarter" idx="2"/>
          </p:nvPr>
        </p:nvSpPr>
        <p:spPr>
          <a:xfrm>
            <a:off x="457200" y="1752600"/>
            <a:ext cx="4040188" cy="3633457"/>
          </a:xfrm>
        </p:spPr>
        <p:txBody>
          <a:bodyPr/>
          <a:lstStyle/>
          <a:p>
            <a:pPr>
              <a:buClrTx/>
              <a:buSzPct val="100000"/>
              <a:buFont typeface="Arial" pitchFamily="34" charset="0"/>
              <a:buChar char="•"/>
            </a:pPr>
            <a:r>
              <a:rPr lang="en-US" sz="3200" b="1" dirty="0"/>
              <a:t>Do good</a:t>
            </a:r>
          </a:p>
          <a:p>
            <a:pPr>
              <a:buClrTx/>
              <a:buSzPct val="100000"/>
              <a:buFont typeface="Arial" pitchFamily="34" charset="0"/>
              <a:buChar char="•"/>
            </a:pPr>
            <a:r>
              <a:rPr lang="en-US" sz="3200" b="1" dirty="0"/>
              <a:t>Bless</a:t>
            </a:r>
          </a:p>
          <a:p>
            <a:pPr>
              <a:buClrTx/>
              <a:buSzPct val="100000"/>
              <a:buFont typeface="Arial" pitchFamily="34" charset="0"/>
              <a:buChar char="•"/>
            </a:pPr>
            <a:r>
              <a:rPr lang="en-US" sz="3200" b="1" dirty="0"/>
              <a:t>Pray</a:t>
            </a:r>
          </a:p>
          <a:p>
            <a:pPr>
              <a:buClrTx/>
              <a:buSzPct val="100000"/>
              <a:buFont typeface="Arial" pitchFamily="34" charset="0"/>
              <a:buChar char="•"/>
            </a:pPr>
            <a:endParaRPr lang="en-US" sz="6000" b="1" dirty="0"/>
          </a:p>
        </p:txBody>
      </p:sp>
      <p:sp>
        <p:nvSpPr>
          <p:cNvPr id="7" name="Content Placeholder 6"/>
          <p:cNvSpPr>
            <a:spLocks noGrp="1"/>
          </p:cNvSpPr>
          <p:nvPr>
            <p:ph sz="quarter" idx="4"/>
          </p:nvPr>
        </p:nvSpPr>
        <p:spPr>
          <a:xfrm>
            <a:off x="4645025" y="1752600"/>
            <a:ext cx="4041775" cy="3633457"/>
          </a:xfrm>
        </p:spPr>
        <p:txBody>
          <a:bodyPr>
            <a:normAutofit/>
          </a:bodyPr>
          <a:lstStyle/>
          <a:p>
            <a:pPr>
              <a:buClrTx/>
              <a:buSzPct val="100000"/>
              <a:buFont typeface="Arial" pitchFamily="34" charset="0"/>
              <a:buChar char="•"/>
            </a:pPr>
            <a:r>
              <a:rPr lang="en-US" sz="3200" b="1" dirty="0"/>
              <a:t>Like them</a:t>
            </a:r>
          </a:p>
          <a:p>
            <a:pPr>
              <a:buClrTx/>
              <a:buSzPct val="100000"/>
              <a:buFont typeface="Arial" pitchFamily="34" charset="0"/>
              <a:buChar char="•"/>
            </a:pPr>
            <a:r>
              <a:rPr lang="en-US" sz="3200" b="1" dirty="0"/>
              <a:t>Trust them</a:t>
            </a:r>
          </a:p>
          <a:p>
            <a:pPr>
              <a:buClrTx/>
              <a:buSzPct val="100000"/>
              <a:buFont typeface="Arial" pitchFamily="34" charset="0"/>
              <a:buChar char="•"/>
            </a:pPr>
            <a:r>
              <a:rPr lang="en-US" sz="3200" b="1" dirty="0"/>
              <a:t>Enjoy being with them</a:t>
            </a:r>
          </a:p>
          <a:p>
            <a:pPr>
              <a:buClrTx/>
              <a:buSzPct val="100000"/>
              <a:buFont typeface="Arial" pitchFamily="34" charset="0"/>
              <a:buChar char="•"/>
            </a:pPr>
            <a:r>
              <a:rPr lang="en-US" sz="3200" b="1" dirty="0"/>
              <a:t>Have warm feelings toward them.</a:t>
            </a:r>
          </a:p>
        </p:txBody>
      </p:sp>
      <p:sp>
        <p:nvSpPr>
          <p:cNvPr id="9" name="TextBox 8"/>
          <p:cNvSpPr txBox="1"/>
          <p:nvPr/>
        </p:nvSpPr>
        <p:spPr>
          <a:xfrm>
            <a:off x="762000" y="5334000"/>
            <a:ext cx="7924799" cy="1200329"/>
          </a:xfrm>
          <a:prstGeom prst="rect">
            <a:avLst/>
          </a:prstGeom>
          <a:noFill/>
        </p:spPr>
        <p:txBody>
          <a:bodyPr wrap="square" rtlCol="0">
            <a:spAutoFit/>
          </a:bodyPr>
          <a:lstStyle/>
          <a:p>
            <a:r>
              <a:rPr lang="en-US" sz="2400" b="1" i="1" dirty="0">
                <a:solidFill>
                  <a:srgbClr val="C00000"/>
                </a:solidFill>
              </a:rPr>
              <a:t>    To love enemies is to choose to do these three things in obedience to Jesus, regardless of how we feel.  LOVE FOR ENEMIES IS NOT A FEELING.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3" grpId="0" uiExpand="1" build="p"/>
      <p:bldP spid="7"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SzPct val="100000"/>
              <a:buFont typeface="Arial" pitchFamily="34" charset="0"/>
              <a:buChar char="•"/>
            </a:pPr>
            <a:r>
              <a:rPr lang="en-US" dirty="0"/>
              <a:t>The Sermon on the Mount is for God’s</a:t>
            </a:r>
            <a:r>
              <a:rPr lang="en-US" i="1" dirty="0"/>
              <a:t> future </a:t>
            </a:r>
            <a:r>
              <a:rPr lang="en-US" dirty="0"/>
              <a:t>kingdom.</a:t>
            </a:r>
          </a:p>
          <a:p>
            <a:pPr>
              <a:buClrTx/>
              <a:buSzPct val="100000"/>
              <a:buFont typeface="Arial" pitchFamily="34" charset="0"/>
              <a:buChar char="•"/>
            </a:pPr>
            <a:r>
              <a:rPr lang="en-US" dirty="0"/>
              <a:t>Loving enemies and returning good for evil applies only to small offenses.</a:t>
            </a:r>
          </a:p>
          <a:p>
            <a:pPr>
              <a:buClrTx/>
              <a:buSzPct val="100000"/>
              <a:buFont typeface="Arial" pitchFamily="34" charset="0"/>
              <a:buChar char="•"/>
            </a:pPr>
            <a:r>
              <a:rPr lang="en-US" dirty="0"/>
              <a:t>Loving enemies and returning good for evil applies only to personal enemies, not national enemies.</a:t>
            </a:r>
          </a:p>
        </p:txBody>
      </p:sp>
      <p:sp>
        <p:nvSpPr>
          <p:cNvPr id="2" name="Title 1"/>
          <p:cNvSpPr>
            <a:spLocks noGrp="1"/>
          </p:cNvSpPr>
          <p:nvPr>
            <p:ph type="title"/>
          </p:nvPr>
        </p:nvSpPr>
        <p:spPr/>
        <p:txBody>
          <a:bodyPr/>
          <a:lstStyle/>
          <a:p>
            <a:pPr algn="ctr"/>
            <a:r>
              <a:rPr lang="en-US" dirty="0"/>
              <a:t>Cop-outs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0325" indent="344488">
              <a:buNone/>
            </a:pPr>
            <a:r>
              <a:rPr lang="en-US" sz="2400" dirty="0"/>
              <a:t>Think of someone who has hurt you, is hurting you, or that you feel is a threat to you in some way. (You don’t need to name the person.)</a:t>
            </a:r>
          </a:p>
          <a:p>
            <a:pPr marL="60325" indent="344488">
              <a:buNone/>
            </a:pPr>
            <a:endParaRPr lang="en-US" sz="2400" dirty="0"/>
          </a:p>
          <a:p>
            <a:pPr marL="404813" indent="-404813">
              <a:buClrTx/>
              <a:buSzPct val="100000"/>
              <a:buFont typeface="+mj-lt"/>
              <a:buAutoNum type="arabicPeriod"/>
            </a:pPr>
            <a:r>
              <a:rPr lang="en-US" sz="2400" dirty="0"/>
              <a:t>What are the feelings you have about this person or relationship?  </a:t>
            </a:r>
          </a:p>
          <a:p>
            <a:pPr marL="404813" indent="-404813">
              <a:buClrTx/>
              <a:buSzPct val="100000"/>
              <a:buFont typeface="+mj-lt"/>
              <a:buAutoNum type="arabicPeriod"/>
            </a:pPr>
            <a:r>
              <a:rPr lang="en-US" sz="2400" dirty="0"/>
              <a:t>Do you want to love this person?</a:t>
            </a:r>
          </a:p>
          <a:p>
            <a:pPr marL="404813" indent="-404813">
              <a:buClrTx/>
              <a:buSzPct val="100000"/>
              <a:buFont typeface="+mj-lt"/>
              <a:buAutoNum type="arabicPeriod"/>
            </a:pPr>
            <a:r>
              <a:rPr lang="en-US" sz="2400" dirty="0"/>
              <a:t>What would be one or two actions of love you could take?</a:t>
            </a:r>
          </a:p>
          <a:p>
            <a:pPr marL="316357" lvl="1" indent="344488"/>
            <a:r>
              <a:rPr lang="en-US" sz="2000" dirty="0"/>
              <a:t>Praying</a:t>
            </a:r>
          </a:p>
          <a:p>
            <a:pPr marL="316357" lvl="1" indent="344488"/>
            <a:r>
              <a:rPr lang="en-US" sz="2000" dirty="0"/>
              <a:t>Blessing</a:t>
            </a:r>
          </a:p>
          <a:p>
            <a:pPr marL="316357" lvl="1" indent="344488"/>
            <a:r>
              <a:rPr lang="en-US" sz="2000" dirty="0"/>
              <a:t>Acts of kindness</a:t>
            </a:r>
          </a:p>
          <a:p>
            <a:pPr marL="60325" indent="344488"/>
            <a:endParaRPr lang="en-US" dirty="0"/>
          </a:p>
          <a:p>
            <a:pPr marL="60325" indent="344488">
              <a:buNone/>
            </a:pPr>
            <a:endParaRPr lang="en-US" dirty="0"/>
          </a:p>
        </p:txBody>
      </p:sp>
      <p:sp>
        <p:nvSpPr>
          <p:cNvPr id="3" name="Title 2"/>
          <p:cNvSpPr>
            <a:spLocks noGrp="1"/>
          </p:cNvSpPr>
          <p:nvPr>
            <p:ph type="title"/>
          </p:nvPr>
        </p:nvSpPr>
        <p:spPr/>
        <p:txBody>
          <a:bodyPr/>
          <a:lstStyle/>
          <a:p>
            <a:pPr algn="ctr"/>
            <a:r>
              <a:rPr lang="en-US" dirty="0"/>
              <a:t>Table Sharing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b="-5000"/>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371600"/>
            <a:ext cx="8077200" cy="1222375"/>
          </a:xfrm>
        </p:spPr>
        <p:txBody>
          <a:bodyPr>
            <a:normAutofit fontScale="90000"/>
          </a:bodyPr>
          <a:lstStyle/>
          <a:p>
            <a:pPr fontAlgn="auto">
              <a:spcAft>
                <a:spcPts val="0"/>
              </a:spcAft>
              <a:defRPr/>
            </a:pPr>
            <a:r>
              <a:rPr lang="en-US" sz="6600" b="1" dirty="0">
                <a:latin typeface="Carbon Block" pitchFamily="2" charset="0"/>
              </a:rPr>
              <a:t>Counterattack of love</a:t>
            </a:r>
          </a:p>
        </p:txBody>
      </p:sp>
      <p:sp>
        <p:nvSpPr>
          <p:cNvPr id="5" name="Subtitle 4"/>
          <p:cNvSpPr>
            <a:spLocks noGrp="1"/>
          </p:cNvSpPr>
          <p:nvPr>
            <p:ph type="subTitle" idx="1"/>
          </p:nvPr>
        </p:nvSpPr>
        <p:spPr>
          <a:xfrm>
            <a:off x="2362200" y="3200400"/>
            <a:ext cx="6324600" cy="1219200"/>
          </a:xfrm>
        </p:spPr>
        <p:txBody>
          <a:bodyPr>
            <a:noAutofit/>
          </a:bodyPr>
          <a:lstStyle/>
          <a:p>
            <a:pPr algn="r" fontAlgn="auto">
              <a:spcAft>
                <a:spcPts val="0"/>
              </a:spcAft>
              <a:buFont typeface="Wingdings 2"/>
              <a:buNone/>
              <a:defRPr/>
            </a:pPr>
            <a:r>
              <a:rPr lang="en-US" b="1" dirty="0"/>
              <a:t>Jesus’ Mind-Blowing Way of Fighting Enemies</a:t>
            </a:r>
          </a:p>
          <a:p>
            <a:pPr algn="r" fontAlgn="auto">
              <a:spcAft>
                <a:spcPts val="0"/>
              </a:spcAft>
              <a:buFont typeface="Wingdings 2"/>
              <a:buNone/>
              <a:defRPr/>
            </a:pPr>
            <a:endParaRPr lang="en-US" dirty="0"/>
          </a:p>
          <a:p>
            <a:pPr algn="r" fontAlgn="auto">
              <a:spcAft>
                <a:spcPts val="0"/>
              </a:spcAft>
              <a:buFont typeface="Wingdings 2"/>
              <a:buNone/>
              <a:defRPr/>
            </a:pPr>
            <a:r>
              <a:rPr lang="en-US" dirty="0"/>
              <a:t>Matthew 5:42-47</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3"/>
            <a:ext cx="8534400" cy="4525962"/>
          </a:xfrm>
        </p:spPr>
        <p:txBody>
          <a:bodyPr/>
          <a:lstStyle/>
          <a:p>
            <a:pPr>
              <a:buNone/>
            </a:pPr>
            <a:r>
              <a:rPr lang="en-US" dirty="0"/>
              <a:t> 	“You have heard people say, ‘Love your neighbors and hate your enemies.’ But I tell you to love your enemies.”</a:t>
            </a:r>
          </a:p>
          <a:p>
            <a:pPr>
              <a:buNone/>
            </a:pPr>
            <a:endParaRPr lang="en-US" dirty="0"/>
          </a:p>
          <a:p>
            <a:pPr>
              <a:buNone/>
            </a:pPr>
            <a:r>
              <a:rPr lang="en-US" dirty="0"/>
              <a:t>	“Neighbors” and “enemies” are opposites.  Who are our neighbors?  Who are our enemies?</a:t>
            </a:r>
          </a:p>
        </p:txBody>
      </p:sp>
      <p:sp>
        <p:nvSpPr>
          <p:cNvPr id="2" name="Title 1"/>
          <p:cNvSpPr>
            <a:spLocks noGrp="1"/>
          </p:cNvSpPr>
          <p:nvPr>
            <p:ph type="title"/>
          </p:nvPr>
        </p:nvSpPr>
        <p:spPr/>
        <p:txBody>
          <a:bodyPr/>
          <a:lstStyle/>
          <a:p>
            <a:pPr algn="ctr"/>
            <a:r>
              <a:rPr lang="en-US" b="1" cap="none" dirty="0">
                <a:solidFill>
                  <a:srgbClr val="4E3B30">
                    <a:shade val="75000"/>
                  </a:srgbClr>
                </a:solidFill>
                <a:effectLst/>
                <a:latin typeface="Franklin Gothic Book"/>
              </a:rPr>
              <a:t>Matthew  5:43-44 </a:t>
            </a:r>
            <a:r>
              <a:rPr lang="en-US" sz="1800" b="1" cap="none" dirty="0">
                <a:solidFill>
                  <a:srgbClr val="4E3B30">
                    <a:shade val="75000"/>
                  </a:srgbClr>
                </a:solidFill>
                <a:effectLst/>
                <a:latin typeface="Franklin Gothic Book"/>
              </a:rPr>
              <a:t>(CEV)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od samaritan.jpg"/>
          <p:cNvPicPr>
            <a:picLocks noGrp="1" noChangeAspect="1"/>
          </p:cNvPicPr>
          <p:nvPr>
            <p:ph idx="1"/>
          </p:nvPr>
        </p:nvPicPr>
        <p:blipFill>
          <a:blip r:embed="rId2" cstate="print"/>
          <a:stretch>
            <a:fillRect/>
          </a:stretch>
        </p:blipFill>
        <p:spPr>
          <a:xfrm>
            <a:off x="4267200" y="1371600"/>
            <a:ext cx="3860800" cy="1793404"/>
          </a:xfrm>
        </p:spPr>
      </p:pic>
      <p:sp>
        <p:nvSpPr>
          <p:cNvPr id="3" name="Title 2"/>
          <p:cNvSpPr>
            <a:spLocks noGrp="1"/>
          </p:cNvSpPr>
          <p:nvPr>
            <p:ph type="title"/>
          </p:nvPr>
        </p:nvSpPr>
        <p:spPr/>
        <p:txBody>
          <a:bodyPr/>
          <a:lstStyle/>
          <a:p>
            <a:pPr algn="ctr"/>
            <a:r>
              <a:rPr lang="en-US" dirty="0"/>
              <a:t>Who is a neighbor?</a:t>
            </a:r>
          </a:p>
        </p:txBody>
      </p:sp>
      <p:sp>
        <p:nvSpPr>
          <p:cNvPr id="5" name="TextBox 4"/>
          <p:cNvSpPr txBox="1"/>
          <p:nvPr/>
        </p:nvSpPr>
        <p:spPr>
          <a:xfrm>
            <a:off x="762000" y="3505200"/>
            <a:ext cx="7620000" cy="3046988"/>
          </a:xfrm>
          <a:prstGeom prst="rect">
            <a:avLst/>
          </a:prstGeom>
          <a:noFill/>
        </p:spPr>
        <p:txBody>
          <a:bodyPr wrap="square" rtlCol="0">
            <a:spAutoFit/>
          </a:bodyPr>
          <a:lstStyle/>
          <a:p>
            <a:r>
              <a:rPr lang="en-US" sz="2400" baseline="30000" dirty="0"/>
              <a:t> </a:t>
            </a:r>
            <a:r>
              <a:rPr lang="en-US" sz="2400" dirty="0"/>
              <a:t>  “Now which of these three would you say was a neighbor to the man who was attacked by bandits?” Jesus asked.</a:t>
            </a:r>
          </a:p>
          <a:p>
            <a:r>
              <a:rPr lang="en-US" sz="2400" baseline="30000" dirty="0"/>
              <a:t> </a:t>
            </a:r>
            <a:r>
              <a:rPr lang="en-US" sz="2400" dirty="0"/>
              <a:t>  The man replied, </a:t>
            </a:r>
            <a:r>
              <a:rPr lang="en-US" sz="2400" b="1" dirty="0"/>
              <a:t>“The one who showed him mercy.”</a:t>
            </a:r>
          </a:p>
          <a:p>
            <a:r>
              <a:rPr lang="en-US" sz="2400" dirty="0"/>
              <a:t>   Then Jesus said, “Yes, now go and do the same.”</a:t>
            </a:r>
          </a:p>
          <a:p>
            <a:endParaRPr lang="en-US" sz="2400" dirty="0"/>
          </a:p>
          <a:p>
            <a:pPr algn="r"/>
            <a:r>
              <a:rPr lang="en-US" sz="2400" dirty="0"/>
              <a:t>Luk310:36-37 </a:t>
            </a:r>
            <a:r>
              <a:rPr lang="en-US" sz="1600" dirty="0"/>
              <a:t>NLT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	Luke 6:27-28 </a:t>
            </a:r>
            <a:r>
              <a:rPr lang="en-US" sz="2400" dirty="0"/>
              <a:t>(NIV) </a:t>
            </a:r>
            <a:r>
              <a:rPr lang="en-US" sz="2400" baseline="30000" dirty="0"/>
              <a:t> </a:t>
            </a:r>
            <a:r>
              <a:rPr lang="en-US" sz="2400" dirty="0"/>
              <a:t> </a:t>
            </a:r>
          </a:p>
          <a:p>
            <a:pPr>
              <a:buNone/>
            </a:pPr>
            <a:endParaRPr lang="en-US" dirty="0"/>
          </a:p>
          <a:p>
            <a:pPr>
              <a:buNone/>
            </a:pPr>
            <a:r>
              <a:rPr lang="en-US" dirty="0"/>
              <a:t>	"But I tell you who hear me: </a:t>
            </a:r>
          </a:p>
          <a:p>
            <a:pPr>
              <a:buNone/>
            </a:pPr>
            <a:r>
              <a:rPr lang="en-US" dirty="0"/>
              <a:t>		Love your enemies, </a:t>
            </a:r>
          </a:p>
          <a:p>
            <a:pPr>
              <a:buNone/>
            </a:pPr>
            <a:r>
              <a:rPr lang="en-US" dirty="0"/>
              <a:t>			do good to those who hate you, </a:t>
            </a:r>
          </a:p>
          <a:p>
            <a:pPr>
              <a:buNone/>
            </a:pPr>
            <a:r>
              <a:rPr lang="en-US" dirty="0"/>
              <a:t>			bless those who curse you, </a:t>
            </a:r>
          </a:p>
          <a:p>
            <a:pPr>
              <a:buNone/>
            </a:pPr>
            <a:r>
              <a:rPr lang="en-US" dirty="0"/>
              <a:t>	</a:t>
            </a:r>
            <a:r>
              <a:rPr lang="en-US"/>
              <a:t>		pray </a:t>
            </a:r>
            <a:r>
              <a:rPr lang="en-US" dirty="0"/>
              <a:t>for those who mistreat you.</a:t>
            </a:r>
          </a:p>
        </p:txBody>
      </p:sp>
      <p:sp>
        <p:nvSpPr>
          <p:cNvPr id="2" name="Title 1"/>
          <p:cNvSpPr>
            <a:spLocks noGrp="1"/>
          </p:cNvSpPr>
          <p:nvPr>
            <p:ph type="title"/>
          </p:nvPr>
        </p:nvSpPr>
        <p:spPr/>
        <p:txBody>
          <a:bodyPr/>
          <a:lstStyle/>
          <a:p>
            <a:pPr algn="ctr"/>
            <a:r>
              <a:rPr lang="en-US" dirty="0"/>
              <a:t>Who is an enemy?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685800"/>
            <a:ext cx="4040188" cy="762000"/>
          </a:xfrm>
        </p:spPr>
        <p:txBody>
          <a:bodyPr/>
          <a:lstStyle/>
          <a:p>
            <a:pPr algn="ctr"/>
            <a:r>
              <a:rPr lang="en-US" dirty="0"/>
              <a:t>Who is a neighbor?</a:t>
            </a:r>
          </a:p>
        </p:txBody>
      </p:sp>
      <p:sp>
        <p:nvSpPr>
          <p:cNvPr id="5" name="Text Placeholder 4"/>
          <p:cNvSpPr>
            <a:spLocks noGrp="1"/>
          </p:cNvSpPr>
          <p:nvPr>
            <p:ph type="body" sz="half" idx="3"/>
          </p:nvPr>
        </p:nvSpPr>
        <p:spPr>
          <a:xfrm>
            <a:off x="4572000" y="685800"/>
            <a:ext cx="4041775" cy="762000"/>
          </a:xfrm>
        </p:spPr>
        <p:txBody>
          <a:bodyPr/>
          <a:lstStyle/>
          <a:p>
            <a:pPr algn="ctr"/>
            <a:r>
              <a:rPr lang="en-US" dirty="0"/>
              <a:t>Who is an enemy?</a:t>
            </a:r>
          </a:p>
        </p:txBody>
      </p:sp>
      <p:sp>
        <p:nvSpPr>
          <p:cNvPr id="3" name="Content Placeholder 2"/>
          <p:cNvSpPr>
            <a:spLocks noGrp="1"/>
          </p:cNvSpPr>
          <p:nvPr>
            <p:ph sz="quarter" idx="2"/>
          </p:nvPr>
        </p:nvSpPr>
        <p:spPr>
          <a:xfrm>
            <a:off x="457200" y="2133600"/>
            <a:ext cx="4040188" cy="3252457"/>
          </a:xfrm>
        </p:spPr>
        <p:txBody>
          <a:bodyPr>
            <a:normAutofit/>
          </a:bodyPr>
          <a:lstStyle/>
          <a:p>
            <a:pPr>
              <a:buNone/>
            </a:pPr>
            <a:r>
              <a:rPr lang="en-US" dirty="0"/>
              <a:t>Someone who </a:t>
            </a:r>
          </a:p>
          <a:p>
            <a:pPr>
              <a:buNone/>
            </a:pPr>
            <a:r>
              <a:rPr lang="en-US" dirty="0"/>
              <a:t>treats you with kindness</a:t>
            </a:r>
          </a:p>
        </p:txBody>
      </p:sp>
      <p:sp>
        <p:nvSpPr>
          <p:cNvPr id="6" name="Content Placeholder 5"/>
          <p:cNvSpPr>
            <a:spLocks noGrp="1"/>
          </p:cNvSpPr>
          <p:nvPr>
            <p:ph sz="quarter" idx="4"/>
          </p:nvPr>
        </p:nvSpPr>
        <p:spPr>
          <a:xfrm>
            <a:off x="4648200" y="2133600"/>
            <a:ext cx="4041775" cy="3176257"/>
          </a:xfrm>
        </p:spPr>
        <p:txBody>
          <a:bodyPr/>
          <a:lstStyle/>
          <a:p>
            <a:pPr>
              <a:buNone/>
            </a:pPr>
            <a:r>
              <a:rPr lang="en-US" dirty="0"/>
              <a:t>Someone who:</a:t>
            </a:r>
          </a:p>
          <a:p>
            <a:pPr>
              <a:buClrTx/>
              <a:buSzPct val="100000"/>
              <a:buFont typeface="Arial" pitchFamily="34" charset="0"/>
              <a:buChar char="•"/>
            </a:pPr>
            <a:r>
              <a:rPr lang="en-US" b="1" dirty="0"/>
              <a:t>hates, </a:t>
            </a:r>
          </a:p>
          <a:p>
            <a:pPr>
              <a:buClrTx/>
              <a:buSzPct val="100000"/>
              <a:buFont typeface="Arial" pitchFamily="34" charset="0"/>
              <a:buChar char="•"/>
            </a:pPr>
            <a:r>
              <a:rPr lang="en-US" b="1" dirty="0"/>
              <a:t>curses, </a:t>
            </a:r>
            <a:r>
              <a:rPr lang="en-US" dirty="0"/>
              <a:t>or </a:t>
            </a:r>
          </a:p>
          <a:p>
            <a:pPr>
              <a:buClrTx/>
              <a:buSzPct val="100000"/>
              <a:buFont typeface="Arial" pitchFamily="34" charset="0"/>
              <a:buChar char="•"/>
            </a:pPr>
            <a:r>
              <a:rPr lang="en-US" b="1" dirty="0"/>
              <a:t>abuses/mistreats </a:t>
            </a:r>
            <a:r>
              <a:rPr lang="en-US" dirty="0"/>
              <a:t>you.  </a:t>
            </a:r>
          </a:p>
          <a:p>
            <a:endParaRPr lang="en-US" dirty="0"/>
          </a:p>
        </p:txBody>
      </p:sp>
      <p:sp>
        <p:nvSpPr>
          <p:cNvPr id="8" name="TextBox 7"/>
          <p:cNvSpPr txBox="1"/>
          <p:nvPr/>
        </p:nvSpPr>
        <p:spPr>
          <a:xfrm>
            <a:off x="1600200" y="4267200"/>
            <a:ext cx="6409127" cy="1323439"/>
          </a:xfrm>
          <a:prstGeom prst="rect">
            <a:avLst/>
          </a:prstGeom>
          <a:noFill/>
        </p:spPr>
        <p:txBody>
          <a:bodyPr wrap="none" rtlCol="0">
            <a:spAutoFit/>
          </a:bodyPr>
          <a:lstStyle/>
          <a:p>
            <a:r>
              <a:rPr lang="en-US" sz="2000" b="1" i="1" dirty="0">
                <a:solidFill>
                  <a:srgbClr val="C00000"/>
                </a:solidFill>
              </a:rPr>
              <a:t>Could someone be a neighbor some times </a:t>
            </a:r>
          </a:p>
          <a:p>
            <a:pPr algn="ctr"/>
            <a:r>
              <a:rPr lang="en-US" sz="2000" b="1" i="1" dirty="0">
                <a:solidFill>
                  <a:srgbClr val="C00000"/>
                </a:solidFill>
              </a:rPr>
              <a:t>                                    and an enemy at other times?</a:t>
            </a:r>
          </a:p>
          <a:p>
            <a:pPr algn="ctr"/>
            <a:endParaRPr lang="en-US" sz="2000" b="1" i="1" dirty="0">
              <a:solidFill>
                <a:srgbClr val="C00000"/>
              </a:solidFill>
            </a:endParaRPr>
          </a:p>
          <a:p>
            <a:pPr algn="ctr"/>
            <a:r>
              <a:rPr lang="en-US" sz="2000" b="1" i="1" dirty="0">
                <a:solidFill>
                  <a:srgbClr val="C00000"/>
                </a:solidFill>
              </a:rPr>
              <a:t>Could someone be an enemy without intending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1"/>
          </p:nvPr>
        </p:nvSpPr>
        <p:spPr>
          <a:xfrm>
            <a:off x="304800" y="1554163"/>
            <a:ext cx="8458200" cy="4525962"/>
          </a:xfrm>
        </p:spPr>
        <p:txBody>
          <a:bodyPr>
            <a:normAutofit fontScale="92500"/>
          </a:bodyPr>
          <a:lstStyle/>
          <a:p>
            <a:pPr>
              <a:buNone/>
            </a:pPr>
            <a:r>
              <a:rPr lang="en-US" sz="2600" dirty="0"/>
              <a:t> </a:t>
            </a:r>
            <a:r>
              <a:rPr lang="en-US" sz="2600" baseline="30000" dirty="0"/>
              <a:t> </a:t>
            </a:r>
            <a:r>
              <a:rPr lang="en-US" sz="2600" dirty="0"/>
              <a:t>  You have heard people say, "Love your neighbors and hate your enemies." But I tell you to love your enemies and pray for anyone who mistreats you. Then you will be acting like your Father in heaven. He makes the sun rise on both good and bad people. And he sends rain for the ones who do right and for the ones who do wrong. If you love only those people who love you, will God reward you for that? Even tax collectors love their friends. If you greet only your friends, what's so great about that? Don't even unbelievers do that? But you must always act like your Father in heaven. </a:t>
            </a:r>
          </a:p>
        </p:txBody>
      </p:sp>
      <p:sp>
        <p:nvSpPr>
          <p:cNvPr id="2" name="Title 1"/>
          <p:cNvSpPr>
            <a:spLocks noGrp="1"/>
          </p:cNvSpPr>
          <p:nvPr>
            <p:ph type="title"/>
          </p:nvPr>
        </p:nvSpPr>
        <p:spPr>
          <a:xfrm>
            <a:off x="304800" y="457200"/>
            <a:ext cx="8686800" cy="707886"/>
          </a:xfrm>
        </p:spPr>
        <p:txBody>
          <a:bodyPr wrap="square">
            <a:spAutoFit/>
          </a:bodyPr>
          <a:lstStyle/>
          <a:p>
            <a:pPr algn="ctr" fontAlgn="auto">
              <a:spcAft>
                <a:spcPts val="0"/>
              </a:spcAft>
              <a:defRPr/>
            </a:pPr>
            <a:r>
              <a:rPr lang="en-US" sz="4000" b="1" cap="none" dirty="0">
                <a:solidFill>
                  <a:srgbClr val="4E3B30">
                    <a:shade val="75000"/>
                  </a:srgbClr>
                </a:solidFill>
                <a:effectLst/>
                <a:latin typeface="Franklin Gothic Book"/>
                <a:ea typeface="+mn-ea"/>
                <a:cs typeface="+mn-cs"/>
              </a:rPr>
              <a:t>Matthew  5:43-47 </a:t>
            </a:r>
            <a:r>
              <a:rPr lang="en-US" sz="2000" b="1" cap="none" dirty="0">
                <a:solidFill>
                  <a:srgbClr val="4E3B30">
                    <a:shade val="75000"/>
                  </a:srgbClr>
                </a:solidFill>
                <a:effectLst/>
                <a:latin typeface="Franklin Gothic Book"/>
                <a:ea typeface="+mn-ea"/>
                <a:cs typeface="+mn-cs"/>
              </a:rPr>
              <a:t>(CEV)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	Why does Jesus say we are to love our enemies?</a:t>
            </a:r>
          </a:p>
          <a:p>
            <a:pPr>
              <a:buNone/>
            </a:pPr>
            <a:endParaRPr lang="en-US" dirty="0"/>
          </a:p>
          <a:p>
            <a:pPr>
              <a:buNone/>
            </a:pPr>
            <a:r>
              <a:rPr lang="en-US" dirty="0"/>
              <a:t>	</a:t>
            </a:r>
            <a:r>
              <a:rPr lang="en-US" i="1" dirty="0"/>
              <a:t>Because God loves them, and we are called to be like our Father in heaven.</a:t>
            </a:r>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fontAlgn="auto">
              <a:spcAft>
                <a:spcPts val="0"/>
              </a:spcAft>
              <a:defRPr/>
            </a:pPr>
            <a:r>
              <a:rPr lang="en-US" b="1" dirty="0"/>
              <a:t>How to love your enemies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1148</TotalTime>
  <Words>498</Words>
  <Application>Microsoft Office PowerPoint</Application>
  <PresentationFormat>On-screen Show (4:3)</PresentationFormat>
  <Paragraphs>105</Paragraphs>
  <Slides>19</Slides>
  <Notes>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 DARLING</vt:lpstr>
      <vt:lpstr>Arial</vt:lpstr>
      <vt:lpstr>Calibri</vt:lpstr>
      <vt:lpstr>Carbon Block</vt:lpstr>
      <vt:lpstr>Franklin Gothic Book</vt:lpstr>
      <vt:lpstr>Lucida Sans Unicode</vt:lpstr>
      <vt:lpstr>Verdana</vt:lpstr>
      <vt:lpstr>Wingdings</vt:lpstr>
      <vt:lpstr>Wingdings 2</vt:lpstr>
      <vt:lpstr>Wingdings 3</vt:lpstr>
      <vt:lpstr>Concourse</vt:lpstr>
      <vt:lpstr>PowerPoint Presentation</vt:lpstr>
      <vt:lpstr>Counterattack of love</vt:lpstr>
      <vt:lpstr>Matthew  5:43-44 (CEV) </vt:lpstr>
      <vt:lpstr>Who is a neighbor?</vt:lpstr>
      <vt:lpstr>Who is an enemy?</vt:lpstr>
      <vt:lpstr>PowerPoint Presentation</vt:lpstr>
      <vt:lpstr>Matthew  5:43-47 (CEV) </vt:lpstr>
      <vt:lpstr>PowerPoint Presentation</vt:lpstr>
      <vt:lpstr>How to love your enemies</vt:lpstr>
      <vt:lpstr>A Moral Claim</vt:lpstr>
      <vt:lpstr>Do Good to those who hate you</vt:lpstr>
      <vt:lpstr>Bless those who curse you</vt:lpstr>
      <vt:lpstr>Pray for those who mistreat you</vt:lpstr>
      <vt:lpstr>There is no shame  in having enemies</vt:lpstr>
      <vt:lpstr>PowerPoint Presentation</vt:lpstr>
      <vt:lpstr>PowerPoint Presentation</vt:lpstr>
      <vt:lpstr>Cop-outs</vt:lpstr>
      <vt:lpstr>Table Sharing</vt:lpstr>
      <vt:lpstr>PowerPoint Presentation</vt:lpstr>
    </vt:vector>
  </TitlesOfParts>
  <Company>Living Stones Associate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Eddy Hall</dc:creator>
  <cp:lastModifiedBy>Charles Allen Palmer</cp:lastModifiedBy>
  <cp:revision>15</cp:revision>
  <dcterms:created xsi:type="dcterms:W3CDTF">2009-06-22T18:36:54Z</dcterms:created>
  <dcterms:modified xsi:type="dcterms:W3CDTF">2016-07-31T04:06:07Z</dcterms:modified>
</cp:coreProperties>
</file>