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4" r:id="rId1"/>
    <p:sldMasterId id="2147483826" r:id="rId2"/>
  </p:sldMasterIdLst>
  <p:notesMasterIdLst>
    <p:notesMasterId r:id="rId16"/>
  </p:notesMasterIdLst>
  <p:handoutMasterIdLst>
    <p:handoutMasterId r:id="rId17"/>
  </p:handoutMasterIdLst>
  <p:sldIdLst>
    <p:sldId id="2559" r:id="rId3"/>
    <p:sldId id="2548" r:id="rId4"/>
    <p:sldId id="2549" r:id="rId5"/>
    <p:sldId id="2550" r:id="rId6"/>
    <p:sldId id="2551" r:id="rId7"/>
    <p:sldId id="2552" r:id="rId8"/>
    <p:sldId id="2553" r:id="rId9"/>
    <p:sldId id="2554" r:id="rId10"/>
    <p:sldId id="2555" r:id="rId11"/>
    <p:sldId id="2556" r:id="rId12"/>
    <p:sldId id="2557" r:id="rId13"/>
    <p:sldId id="2558" r:id="rId14"/>
    <p:sldId id="2593" r:id="rId15"/>
  </p:sldIdLst>
  <p:sldSz cx="9144000" cy="6858000" type="overhead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E273152-80B5-4E0B-BB93-E01FD5B0F2F3}">
          <p14:sldIdLst>
            <p14:sldId id="2559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  <p14:sldId id="2558"/>
            <p14:sldId id="2593"/>
          </p14:sldIdLst>
        </p14:section>
        <p14:section name="Untitled Section" id="{74EDE7F8-1993-44CC-8456-19F79866E0B3}">
          <p14:sldIdLst/>
        </p14:section>
        <p14:section name="Untitled Section" id="{36AC620A-7A8F-43E9-B1B2-822FD85CEEA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ton Marketing" initials="DM" lastIdx="8" clrIdx="0"/>
  <p:cmAuthor id="1" name="Kathy Roesler" initials="K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0000"/>
    <a:srgbClr val="FF3300"/>
    <a:srgbClr val="996600"/>
    <a:srgbClr val="993300"/>
    <a:srgbClr val="FFFF00"/>
    <a:srgbClr val="FFCC00"/>
    <a:srgbClr val="FF9900"/>
    <a:srgbClr val="66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4086" autoAdjust="0"/>
  </p:normalViewPr>
  <p:slideViewPr>
    <p:cSldViewPr snapToGrid="0">
      <p:cViewPr>
        <p:scale>
          <a:sx n="50" d="100"/>
          <a:sy n="50" d="100"/>
        </p:scale>
        <p:origin x="-189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806" y="12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EE2A1-B999-4C82-A64B-5EA6E6FC02C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67B5F-F1BB-4CCB-8803-D2B403D30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95823-1D3B-455F-8019-D2B0B01914B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50D9-128D-4B02-AEFA-4233D1AD75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2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75A24-489A-48C7-9BC8-ADC89B032C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05E87-8306-408B-BDFB-B3B5192B7D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74D17-63C3-4688-8402-8AEA0900B4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D6513-7C4F-4835-A8D2-906AB9F436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F72E8-80E2-4D68-906E-153E6AB134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0DD78-E048-4C9A-BC27-1A38F9BB0E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ABD9-1109-4081-8288-425CC2BB90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8D449-E502-4109-A2F2-88370485C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0E8D4-072A-4823-B40A-E83E007D54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60894-8899-4367-9FDF-59B02C166E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B4FD8-6795-4166-BFD3-D9ADDA7CE3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891FD81-C3B3-47DC-95B9-41E8FC99305B}" type="slidenum">
              <a:rPr lang="en-US">
                <a:solidFill>
                  <a:srgbClr val="000000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defTabSz="914400"/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 defTabSz="914400"/>
              <a:t>7/7/2019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defTabSz="914400"/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4448175" cy="8286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defTabSz="914400"/>
            <a:r>
              <a:rPr lang="en-US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Tired in body and spirit?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2971800" y="1447800"/>
            <a:ext cx="56007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852"/>
              </a:avLst>
            </a:prstTxWarp>
          </a:bodyPr>
          <a:lstStyle/>
          <a:p>
            <a:pPr defTabSz="914400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Uncertain, needing direction?</a:t>
            </a:r>
          </a:p>
        </p:txBody>
      </p:sp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>
            <a:off x="457200" y="24384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7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defTabSz="914400"/>
            <a:r>
              <a:rPr lang="en-US" sz="2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Oppressed by darkness?</a:t>
            </a:r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 rot="-161172">
            <a:off x="1524000" y="3200400"/>
            <a:ext cx="6934200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defTabSz="914400"/>
            <a:r>
              <a:rPr 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Needing comfort, guidance, &amp; protection?</a:t>
            </a:r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 rot="270685">
            <a:off x="381000" y="4191000"/>
            <a:ext cx="3733800" cy="4953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4421"/>
              </a:avLst>
            </a:prstTxWarp>
          </a:bodyPr>
          <a:lstStyle/>
          <a:p>
            <a:pPr defTabSz="914400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Under attack?  Threatened?</a:t>
            </a:r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4267200" y="4648200"/>
            <a:ext cx="4191000" cy="8366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defTabSz="914400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In need of healing?  Power?</a:t>
            </a:r>
          </a:p>
        </p:txBody>
      </p:sp>
      <p:sp>
        <p:nvSpPr>
          <p:cNvPr id="2066" name="WordArt 18" descr="Paper bag"/>
          <p:cNvSpPr>
            <a:spLocks noChangeArrowheads="1" noChangeShapeType="1" noTextEdit="1"/>
          </p:cNvSpPr>
          <p:nvPr/>
        </p:nvSpPr>
        <p:spPr bwMode="auto">
          <a:xfrm>
            <a:off x="685800" y="5562600"/>
            <a:ext cx="23145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defTabSz="914400"/>
            <a:r>
              <a:rPr lang="en-US" sz="24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Running on empty?</a:t>
            </a: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5105400" y="6248400"/>
            <a:ext cx="3562350" cy="45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4780"/>
              </a:avLst>
            </a:prstTxWarp>
          </a:bodyPr>
          <a:lstStyle/>
          <a:p>
            <a:pPr defTabSz="914400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Feeling insignificant?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62" grpId="0" animBg="1"/>
      <p:bldP spid="2063" grpId="0" animBg="1"/>
      <p:bldP spid="2064" grpId="0" animBg="1"/>
      <p:bldP spid="2065" grpId="0" animBg="1"/>
      <p:bldP spid="2066" grpId="0" animBg="1"/>
      <p:bldP spid="206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Eddy\My Documents\consult\PowerPoint\Psalm 23\goodness and merc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 descr="White marble"/>
          <p:cNvSpPr txBox="1">
            <a:spLocks noChangeArrowheads="1"/>
          </p:cNvSpPr>
          <p:nvPr/>
        </p:nvSpPr>
        <p:spPr bwMode="auto">
          <a:xfrm>
            <a:off x="1371600" y="6096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My cup overflows</a:t>
            </a:r>
            <a:r>
              <a:rPr lang="en-US" sz="2800" b="1">
                <a:solidFill>
                  <a:srgbClr val="000000"/>
                </a:solidFill>
                <a:latin typeface="Kabel Bk BT" pitchFamily="34" charset="0"/>
              </a:rPr>
              <a:t>.</a:t>
            </a:r>
            <a:endParaRPr lang="en-US" sz="2800">
              <a:solidFill>
                <a:srgbClr val="000000"/>
              </a:solidFill>
              <a:latin typeface="Kabel Bk B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C:\Documents and Settings\Eddy\My Documents\consult\PowerPoint\Psalm 23\sheep mov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677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5" descr="White marble"/>
          <p:cNvSpPr txBox="1">
            <a:spLocks noChangeArrowheads="1"/>
          </p:cNvSpPr>
          <p:nvPr/>
        </p:nvSpPr>
        <p:spPr bwMode="auto">
          <a:xfrm>
            <a:off x="1604963" y="5830888"/>
            <a:ext cx="61356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Surely goodness and mercy shall follow me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all the days of my life.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Eddy\My Documents\consult\PowerPoint\Psalm 23\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8766" y="0"/>
            <a:ext cx="6836391" cy="6836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2133600" y="4648200"/>
            <a:ext cx="52578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And I will return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to the house of the Lord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again and again.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4448175" cy="8286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defTabSz="914400"/>
            <a:r>
              <a:rPr lang="en-US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Tired in body and spirit?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2971800" y="1447800"/>
            <a:ext cx="56007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852"/>
              </a:avLst>
            </a:prstTxWarp>
          </a:bodyPr>
          <a:lstStyle/>
          <a:p>
            <a:pPr defTabSz="914400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Uncertain, needing direction?</a:t>
            </a:r>
          </a:p>
        </p:txBody>
      </p:sp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>
            <a:off x="457200" y="24384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7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defTabSz="914400"/>
            <a:r>
              <a:rPr lang="en-US" sz="2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Oppressed by darkness?</a:t>
            </a:r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 rot="-161172">
            <a:off x="1524000" y="3200400"/>
            <a:ext cx="6934200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defTabSz="914400"/>
            <a:r>
              <a:rPr lang="en-US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Needing comfort, guidance, &amp; protection?</a:t>
            </a:r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 rot="270685">
            <a:off x="381000" y="4191000"/>
            <a:ext cx="3733800" cy="4953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4421"/>
              </a:avLst>
            </a:prstTxWarp>
          </a:bodyPr>
          <a:lstStyle/>
          <a:p>
            <a:pPr defTabSz="914400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Under attack?  Threatened?</a:t>
            </a:r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4267200" y="4648200"/>
            <a:ext cx="4191000" cy="8366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defTabSz="914400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In need of healing?  Power?</a:t>
            </a:r>
          </a:p>
        </p:txBody>
      </p:sp>
      <p:sp>
        <p:nvSpPr>
          <p:cNvPr id="2066" name="WordArt 18" descr="Paper bag"/>
          <p:cNvSpPr>
            <a:spLocks noChangeArrowheads="1" noChangeShapeType="1" noTextEdit="1"/>
          </p:cNvSpPr>
          <p:nvPr/>
        </p:nvSpPr>
        <p:spPr bwMode="auto">
          <a:xfrm>
            <a:off x="685800" y="5562600"/>
            <a:ext cx="23145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defTabSz="914400"/>
            <a:r>
              <a:rPr lang="en-US" sz="24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Running on empty?</a:t>
            </a: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5105400" y="6248400"/>
            <a:ext cx="3562350" cy="45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4780"/>
              </a:avLst>
            </a:prstTxWarp>
          </a:bodyPr>
          <a:lstStyle/>
          <a:p>
            <a:pPr defTabSz="914400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Feeling insignificant?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62" grpId="0" animBg="1"/>
      <p:bldP spid="2063" grpId="0" animBg="1"/>
      <p:bldP spid="2064" grpId="0" animBg="1"/>
      <p:bldP spid="2065" grpId="0" animBg="1"/>
      <p:bldP spid="2066" grpId="0" animBg="1"/>
      <p:bldP spid="20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 descr="White marble"/>
          <p:cNvSpPr txBox="1">
            <a:spLocks noChangeArrowheads="1"/>
          </p:cNvSpPr>
          <p:nvPr/>
        </p:nvSpPr>
        <p:spPr bwMode="auto">
          <a:xfrm>
            <a:off x="3886200" y="5715000"/>
            <a:ext cx="4762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i="1">
                <a:solidFill>
                  <a:srgbClr val="000000"/>
                </a:solidFill>
                <a:latin typeface="Kabel Ult BT" pitchFamily="34" charset="0"/>
              </a:rPr>
              <a:t>I have everything I need.</a:t>
            </a:r>
            <a:endParaRPr lang="en-US" sz="2800">
              <a:solidFill>
                <a:srgbClr val="000000"/>
              </a:solidFill>
              <a:latin typeface="Kabel Bk BT" pitchFamily="34" charset="0"/>
            </a:endParaRPr>
          </a:p>
        </p:txBody>
      </p:sp>
      <p:pic>
        <p:nvPicPr>
          <p:cNvPr id="3075" name="Picture 4" descr="C:\Documents and Settings\Eddy\My Documents\consult\PowerPoint\Psalm 23\shepher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685800"/>
            <a:ext cx="6400800" cy="477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5" descr="White marble"/>
          <p:cNvSpPr txBox="1">
            <a:spLocks noChangeArrowheads="1"/>
          </p:cNvSpPr>
          <p:nvPr/>
        </p:nvSpPr>
        <p:spPr bwMode="auto">
          <a:xfrm>
            <a:off x="685800" y="457200"/>
            <a:ext cx="165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Because</a:t>
            </a:r>
            <a:endParaRPr lang="en-US" sz="2800">
              <a:solidFill>
                <a:srgbClr val="000000"/>
              </a:solidFill>
              <a:latin typeface="Kabel Bk B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Documents and Settings\Eddy\My Documents\consult\PowerPoint\Psalm 23\sheep lamb lying d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9826" y="0"/>
            <a:ext cx="71799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4" descr="White marble"/>
          <p:cNvSpPr txBox="1">
            <a:spLocks noChangeArrowheads="1"/>
          </p:cNvSpPr>
          <p:nvPr/>
        </p:nvSpPr>
        <p:spPr bwMode="auto">
          <a:xfrm>
            <a:off x="2209800" y="304800"/>
            <a:ext cx="579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Arial" charset="0"/>
              </a:rPr>
              <a:t>He makes me lie down in green pastures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Documents and Settings\Eddy\My Documents\consult\PowerPoint\Psalm 23\quietwat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4967"/>
            <a:ext cx="9144000" cy="712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4" descr="White marble"/>
          <p:cNvSpPr txBox="1">
            <a:spLocks noChangeArrowheads="1"/>
          </p:cNvSpPr>
          <p:nvPr/>
        </p:nvSpPr>
        <p:spPr bwMode="auto">
          <a:xfrm>
            <a:off x="-152400" y="5257800"/>
            <a:ext cx="5867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Arial" charset="0"/>
              </a:rPr>
              <a:t>He leads me beside quiet waters.     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Arial" charset="0"/>
              </a:rPr>
              <a:t>    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Arial" charset="0"/>
              </a:rPr>
              <a:t>He restores my soul.</a:t>
            </a:r>
            <a:endParaRPr lang="en-US" sz="2400">
              <a:solidFill>
                <a:srgbClr val="FFFFFF"/>
              </a:solidFill>
              <a:latin typeface="Kabel Bk B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C:\Documents and Settings\Eddy\My Documents\consult\PowerPoint\Psalm 23\pa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66800"/>
            <a:ext cx="609600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5" descr="White marble"/>
          <p:cNvSpPr txBox="1">
            <a:spLocks noChangeArrowheads="1"/>
          </p:cNvSpPr>
          <p:nvPr/>
        </p:nvSpPr>
        <p:spPr bwMode="auto">
          <a:xfrm>
            <a:off x="533400" y="381000"/>
            <a:ext cx="4918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He leads me along right paths</a:t>
            </a:r>
          </a:p>
        </p:txBody>
      </p:sp>
      <p:sp>
        <p:nvSpPr>
          <p:cNvPr id="6148" name="Text Box 6" descr="White marble"/>
          <p:cNvSpPr txBox="1">
            <a:spLocks noChangeArrowheads="1"/>
          </p:cNvSpPr>
          <p:nvPr/>
        </p:nvSpPr>
        <p:spPr bwMode="auto">
          <a:xfrm>
            <a:off x="4038600" y="6019800"/>
            <a:ext cx="4422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to bring honor to his name.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Eddy\My Documents\consult\PowerPoint\Psalm 23\darkvalley-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685800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 descr="White marble"/>
          <p:cNvSpPr txBox="1">
            <a:spLocks noChangeArrowheads="1"/>
          </p:cNvSpPr>
          <p:nvPr/>
        </p:nvSpPr>
        <p:spPr bwMode="auto">
          <a:xfrm>
            <a:off x="1487488" y="5410200"/>
            <a:ext cx="64214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Even though I walk through the darkest valley,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     I will fear no evil,                  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                         for you are with me.</a:t>
            </a:r>
            <a:endParaRPr lang="en-US" sz="2800">
              <a:solidFill>
                <a:srgbClr val="000000"/>
              </a:solidFill>
              <a:latin typeface="Kabel Bk B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Eddy\My Documents\consult\PowerPoint\Psalm 23\r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31051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C:\Documents and Settings\Eddy\My Documents\consult\PowerPoint\Psalm 23\staf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533400"/>
            <a:ext cx="38004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 descr="White marble"/>
          <p:cNvSpPr txBox="1">
            <a:spLocks noChangeArrowheads="1"/>
          </p:cNvSpPr>
          <p:nvPr/>
        </p:nvSpPr>
        <p:spPr bwMode="auto">
          <a:xfrm>
            <a:off x="609600" y="228600"/>
            <a:ext cx="370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Your rod</a:t>
            </a:r>
            <a:r>
              <a:rPr lang="en-US" sz="2800">
                <a:solidFill>
                  <a:srgbClr val="000000"/>
                </a:solidFill>
                <a:latin typeface="Arial" charset="0"/>
              </a:rPr>
              <a:t> and your staff,</a:t>
            </a:r>
          </a:p>
        </p:txBody>
      </p:sp>
      <p:sp>
        <p:nvSpPr>
          <p:cNvPr id="8197" name="Text Box 5" descr="White marble"/>
          <p:cNvSpPr txBox="1">
            <a:spLocks noChangeArrowheads="1"/>
          </p:cNvSpPr>
          <p:nvPr/>
        </p:nvSpPr>
        <p:spPr bwMode="auto">
          <a:xfrm>
            <a:off x="6172200" y="6019800"/>
            <a:ext cx="2652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Kabel Bk BT" pitchFamily="34" charset="0"/>
              </a:rPr>
              <a:t>they comfort me.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:\Documents and Settings\Eddy\My Documents\consult\PowerPoint\Psalm 23\vb-Icelandic she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7467600" cy="561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4" descr="White marble"/>
          <p:cNvSpPr txBox="1">
            <a:spLocks noChangeArrowheads="1"/>
          </p:cNvSpPr>
          <p:nvPr/>
        </p:nvSpPr>
        <p:spPr bwMode="auto">
          <a:xfrm>
            <a:off x="1366838" y="6746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Rectangle 5" descr="White marble"/>
          <p:cNvSpPr>
            <a:spLocks noChangeArrowheads="1"/>
          </p:cNvSpPr>
          <p:nvPr/>
        </p:nvSpPr>
        <p:spPr bwMode="auto">
          <a:xfrm>
            <a:off x="1219200" y="838200"/>
            <a:ext cx="381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You prepare a table for me</a:t>
            </a:r>
          </a:p>
        </p:txBody>
      </p:sp>
      <p:sp>
        <p:nvSpPr>
          <p:cNvPr id="9221" name="Text Box 6" descr="White marble"/>
          <p:cNvSpPr txBox="1">
            <a:spLocks noChangeArrowheads="1"/>
          </p:cNvSpPr>
          <p:nvPr/>
        </p:nvSpPr>
        <p:spPr bwMode="auto">
          <a:xfrm>
            <a:off x="2751138" y="5181600"/>
            <a:ext cx="4573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in the presences of my enemies.</a:t>
            </a:r>
            <a:endParaRPr lang="en-US" sz="2800">
              <a:solidFill>
                <a:srgbClr val="000000"/>
              </a:solidFill>
              <a:latin typeface="Kabel Bk BT" pitchFamily="34" charset="0"/>
            </a:endParaRPr>
          </a:p>
        </p:txBody>
      </p:sp>
      <p:sp>
        <p:nvSpPr>
          <p:cNvPr id="9222" name="Text Box 7" descr="White marble"/>
          <p:cNvSpPr txBox="1">
            <a:spLocks noChangeArrowheads="1"/>
          </p:cNvSpPr>
          <p:nvPr/>
        </p:nvSpPr>
        <p:spPr bwMode="auto">
          <a:xfrm>
            <a:off x="4419600" y="6172200"/>
            <a:ext cx="3579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Kabel Bk BT" pitchFamily="34" charset="0"/>
              </a:rPr>
              <a:t>Sheep on Rogers Mesa in Iceland</a:t>
            </a:r>
            <a:endParaRPr lang="en-US" sz="2800">
              <a:solidFill>
                <a:srgbClr val="000000"/>
              </a:solidFill>
              <a:latin typeface="Kabel Bk B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Eddy\My Documents\consult\PowerPoint\Psalm 23\o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6962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3" descr="White marble"/>
          <p:cNvSpPr txBox="1">
            <a:spLocks noChangeArrowheads="1"/>
          </p:cNvSpPr>
          <p:nvPr/>
        </p:nvSpPr>
        <p:spPr bwMode="auto">
          <a:xfrm>
            <a:off x="1371600" y="1524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Arial" charset="0"/>
              </a:rPr>
              <a:t>You anoint my head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Arial" charset="0"/>
              </a:rPr>
              <a:t>with oil.</a:t>
            </a: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Right"/>
          <a:lightRig rig="legacyHarsh3" dir="t"/>
        </a:scene3d>
        <a:sp3d extrusionH="100000" prstMaterial="legacyMatte">
          <a:bevelT w="13500" h="13500" prst="angle"/>
          <a:bevelB w="13500" h="13500" prst="angle"/>
          <a:extrusionClr>
            <a:srgbClr val="6633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abel Bk B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Right"/>
          <a:lightRig rig="legacyHarsh3" dir="t"/>
        </a:scene3d>
        <a:sp3d extrusionH="100000" prstMaterial="legacyMatte">
          <a:bevelT w="13500" h="13500" prst="angle"/>
          <a:bevelB w="13500" h="13500" prst="angle"/>
          <a:extrusionClr>
            <a:srgbClr val="6633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abel Bk BT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234342</TotalTime>
  <Words>217</Words>
  <Application>Microsoft Office PowerPoint</Application>
  <PresentationFormat>Overhead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Arial Black</vt:lpstr>
      <vt:lpstr>Calibri</vt:lpstr>
      <vt:lpstr>Franklin Gothic Book</vt:lpstr>
      <vt:lpstr>Franklin Gothic Medium</vt:lpstr>
      <vt:lpstr>Impact</vt:lpstr>
      <vt:lpstr>Kabel Bk BT</vt:lpstr>
      <vt:lpstr>Kabel Ult BT</vt:lpstr>
      <vt:lpstr>Times New Roman</vt:lpstr>
      <vt:lpstr>Wingdings 2</vt:lpstr>
      <vt:lpstr>2_Office Theme</vt:lpstr>
      <vt:lpstr>3_Trek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Charles palmer</cp:lastModifiedBy>
  <cp:revision>971</cp:revision>
  <dcterms:created xsi:type="dcterms:W3CDTF">2017-05-17T23:55:06Z</dcterms:created>
  <dcterms:modified xsi:type="dcterms:W3CDTF">2019-07-07T22:54:54Z</dcterms:modified>
</cp:coreProperties>
</file>