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64" r:id="rId5"/>
    <p:sldId id="261" r:id="rId6"/>
    <p:sldId id="259" r:id="rId7"/>
    <p:sldId id="266" r:id="rId8"/>
    <p:sldId id="262" r:id="rId9"/>
    <p:sldId id="263" r:id="rId10"/>
    <p:sldId id="265" r:id="rId11"/>
    <p:sldId id="258" r:id="rId12"/>
    <p:sldId id="260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54" d="100"/>
          <a:sy n="54" d="100"/>
        </p:scale>
        <p:origin x="-1260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amcaffeine.wikidot.com/group-repor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kf1ZBwIzZM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usblog.com/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alienloungebullying.wikispaces.com/Types+of+Bullying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IkMWuUl4i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awneartogod.com/ArtDetail.asp?ID=20010905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2.5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lcsT4RUOPzE" TargetMode="External"/><Relationship Id="rId6" Type="http://schemas.openxmlformats.org/officeDocument/2006/relationships/image" Target="../media/image9.jpeg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edm310.blogspot.com/2014/11/another-thank-you-i-just-want-to-thank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cs.wikispaces.com/Gratitud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sa/2.5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116D-D9E0-48C3-AB12-FB931719E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Total Praise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F7C8D-AFA7-4343-A14B-EFDF189F0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Allysa Hupko- Wildfire Ministries </a:t>
            </a:r>
          </a:p>
        </p:txBody>
      </p:sp>
    </p:spTree>
    <p:extLst>
      <p:ext uri="{BB962C8B-B14F-4D97-AF65-F5344CB8AC3E}">
        <p14:creationId xmlns:p14="http://schemas.microsoft.com/office/powerpoint/2010/main" val="182581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6D9AB8-0488-4C4D-8A44-63C38B750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598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48AE52C-AD58-4D7E-BBEC-741EA69A9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EB3158C7-B011-4D27-BC9D-27EA5BE02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295AA18-FA8B-4B5D-9477-7F5F512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377175-C211-4D7B-89F7-92406DBD7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3">
            <a:extLst>
              <a:ext uri="{FF2B5EF4-FFF2-40B4-BE49-F238E27FC236}">
                <a16:creationId xmlns:a16="http://schemas.microsoft.com/office/drawing/2014/main" id="{40EA1C2A-B332-4211-8479-EA99BC303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24A97CC0-C913-4A9C-B6E8-755C7D15EA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DFA36DF-98BD-46D3-A75B-97154DB4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DC557-D8D1-4067-A49A-6E8B9DA0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200" y="1678665"/>
            <a:ext cx="4569803" cy="236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000" b="1"/>
              <a:t>How do I bless the Lord with my soul?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16C8B-AE95-4723-97A3-AF76836A5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00964" y="4050832"/>
            <a:ext cx="4573037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800">
                <a:solidFill>
                  <a:schemeClr val="bg1"/>
                </a:solidFill>
              </a:rPr>
              <a:t>Soul= Mind, Will, Emotions, and all Reasoning</a:t>
            </a:r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D1D22F90-51DE-40F7-96EE-8E9894DF0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F45D120E-4F36-4767-98FA-949993B8E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9">
            <a:extLst>
              <a:ext uri="{FF2B5EF4-FFF2-40B4-BE49-F238E27FC236}">
                <a16:creationId xmlns:a16="http://schemas.microsoft.com/office/drawing/2014/main" id="{B541A2F0-1EDC-4D03-94AC-35BC742CE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8CE2AE4-51CC-4060-8818-423BB07BF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87B7B-6CF7-4C1D-BB6B-9B6F7B7C0871}"/>
              </a:ext>
            </a:extLst>
          </p:cNvPr>
          <p:cNvSpPr txBox="1"/>
          <p:nvPr/>
        </p:nvSpPr>
        <p:spPr>
          <a:xfrm>
            <a:off x="9665346" y="6657945"/>
            <a:ext cx="252665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teamcaffeine.wikidot.com/group-repo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4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8438E-7686-4C82-B46D-45DED1E84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457200"/>
            <a:ext cx="4166102" cy="792480"/>
          </a:xfrm>
        </p:spPr>
        <p:txBody>
          <a:bodyPr>
            <a:normAutofit/>
          </a:bodyPr>
          <a:lstStyle/>
          <a:p>
            <a:r>
              <a:rPr lang="en-US" sz="3600" b="1" dirty="0"/>
              <a:t>  Praise</a:t>
            </a:r>
            <a:r>
              <a:rPr lang="en-US" sz="3600" dirty="0"/>
              <a:t> </a:t>
            </a:r>
          </a:p>
        </p:txBody>
      </p:sp>
      <p:pic>
        <p:nvPicPr>
          <p:cNvPr id="16" name="Online Media 15">
            <a:hlinkClick r:id="" action="ppaction://media"/>
            <a:extLst>
              <a:ext uri="{FF2B5EF4-FFF2-40B4-BE49-F238E27FC236}">
                <a16:creationId xmlns:a16="http://schemas.microsoft.com/office/drawing/2014/main" id="{2EB98074-D362-4121-855C-A6A7FAE07E1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6640" y="1249680"/>
            <a:ext cx="6817360" cy="51511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85FCAB-D1A2-4B91-9FA9-917C95C53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1706881"/>
            <a:ext cx="3854528" cy="5151119"/>
          </a:xfrm>
        </p:spPr>
        <p:txBody>
          <a:bodyPr>
            <a:normAutofit/>
          </a:bodyPr>
          <a:lstStyle/>
          <a:p>
            <a:r>
              <a:rPr lang="en-US" sz="2400" dirty="0"/>
              <a:t>Clapping</a:t>
            </a:r>
          </a:p>
          <a:p>
            <a:r>
              <a:rPr lang="en-US" sz="2400" dirty="0"/>
              <a:t>Writing </a:t>
            </a:r>
          </a:p>
          <a:p>
            <a:r>
              <a:rPr lang="en-US" sz="2400" dirty="0"/>
              <a:t>Singing</a:t>
            </a:r>
          </a:p>
          <a:p>
            <a:r>
              <a:rPr lang="en-US" sz="2400" dirty="0"/>
              <a:t>Dancing </a:t>
            </a:r>
          </a:p>
          <a:p>
            <a:r>
              <a:rPr lang="en-US" sz="2400" dirty="0"/>
              <a:t>Painting</a:t>
            </a:r>
          </a:p>
          <a:p>
            <a:r>
              <a:rPr lang="en-US" sz="2400" dirty="0"/>
              <a:t>Playing Instruments</a:t>
            </a:r>
          </a:p>
          <a:p>
            <a:r>
              <a:rPr lang="en-US" sz="2400" dirty="0"/>
              <a:t>Shouting</a:t>
            </a:r>
          </a:p>
        </p:txBody>
      </p:sp>
    </p:spTree>
    <p:extLst>
      <p:ext uri="{BB962C8B-B14F-4D97-AF65-F5344CB8AC3E}">
        <p14:creationId xmlns:p14="http://schemas.microsoft.com/office/powerpoint/2010/main" val="404916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41">
            <a:extLst>
              <a:ext uri="{FF2B5EF4-FFF2-40B4-BE49-F238E27FC236}">
                <a16:creationId xmlns:a16="http://schemas.microsoft.com/office/drawing/2014/main" id="{6CC33B2B-B475-4189-BA8F-3CF8248DC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A59AAC92-4932-4D74-A545-BA3EEE56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8446528-FA87-4017-B061-CF7EE79FA2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D4B4D0-2493-42A2-AEEB-9970A64E8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676E13B7-7CB7-4489-914B-4012EE6EB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F2159841-C096-430C-B748-E8D2A5C99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B4F167EF-5A0C-487E-8776-97310E39E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9D8C053F-F025-4CB6-94C4-2841A20D6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78581BD0-3E75-48CB-A2A3-44DB1ACB6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E90D466A-AB95-4676-82CB-3BEC98AFF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3AFED863-874C-49D9-AE2F-B9DFF00D5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D6006058-767B-4FC8-BB71-74AB88CC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8" y="4473225"/>
            <a:ext cx="8288035" cy="10950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Examples of What Praise is NOT</a:t>
            </a:r>
          </a:p>
        </p:txBody>
      </p:sp>
      <p:pic>
        <p:nvPicPr>
          <p:cNvPr id="32" name="Content Placeholder 31" descr="A group of people sitting in front of a crowd&#10;&#10;Description generated with very high confidence">
            <a:extLst>
              <a:ext uri="{FF2B5EF4-FFF2-40B4-BE49-F238E27FC236}">
                <a16:creationId xmlns:a16="http://schemas.microsoft.com/office/drawing/2014/main" id="{98CB6DBF-90E0-456B-B011-6A994C9441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5965" y="800768"/>
            <a:ext cx="4883927" cy="3260021"/>
          </a:xfrm>
          <a:prstGeom prst="rect">
            <a:avLst/>
          </a:prstGeom>
        </p:spPr>
      </p:pic>
      <p:pic>
        <p:nvPicPr>
          <p:cNvPr id="36" name="Content Placeholder 35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21C4DD3C-17AF-4820-BF23-07CECE1F93D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06188" y="609600"/>
            <a:ext cx="2759085" cy="364235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E262668-E67B-4216-A522-7E7C89B9F986}"/>
              </a:ext>
            </a:extLst>
          </p:cNvPr>
          <p:cNvSpPr txBox="1"/>
          <p:nvPr/>
        </p:nvSpPr>
        <p:spPr>
          <a:xfrm>
            <a:off x="3182939" y="3860734"/>
            <a:ext cx="268695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scotusblog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DBB2C8-C447-4503-B416-7ABC801E0B2A}"/>
              </a:ext>
            </a:extLst>
          </p:cNvPr>
          <p:cNvSpPr txBox="1"/>
          <p:nvPr/>
        </p:nvSpPr>
        <p:spPr>
          <a:xfrm>
            <a:off x="6538619" y="4051902"/>
            <a:ext cx="252665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alienloungebullying.wikispaces.com/Types+of+Bully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7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45E5F2-DFA3-4BAD-947A-90F2E7B7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3040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rgbClr val="FF3399"/>
                </a:solidFill>
              </a:rPr>
              <a:t>Active Your Praise!!!!!!!</a:t>
            </a:r>
          </a:p>
        </p:txBody>
      </p:sp>
      <p:pic>
        <p:nvPicPr>
          <p:cNvPr id="9" name="Online Media 8">
            <a:hlinkClick r:id="" action="ppaction://media"/>
            <a:extLst>
              <a:ext uri="{FF2B5EF4-FFF2-40B4-BE49-F238E27FC236}">
                <a16:creationId xmlns:a16="http://schemas.microsoft.com/office/drawing/2014/main" id="{14AE174E-B004-43CA-A5E3-253D0F9D905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6560" y="2387600"/>
            <a:ext cx="524256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2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E4951899-B99C-47AB-9C7C-16264D7A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94D217E-92A1-48B2-B6BF-8B6A35AF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582FD9-95AB-4339-8A07-BAD420BE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6778DC79-DE09-4F89-81B1-275C542D7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EAEC370A-1F34-4D8E-B065-81F6F568A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A816EDF3-D9EE-488C-AFDC-022381513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E8330BD4-97D9-4D24-815A-0E557B0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EA8EDE67-BAC0-478C-99D9-BBC5AD53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33DFB3F3-2523-4F1F-BC2B-B97C172F2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5E5660E4-7443-4FCC-AD43-9D1AE972B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4EDF9C36-B365-4426-85B9-82E0DE18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6C511A03-30CD-4F91-9E57-48DBAE4D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Focus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D420ABA-9479-4ADA-815B-4B5486FC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1574799"/>
            <a:ext cx="4064439" cy="4466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1. What is the proper mindset of praise?</a:t>
            </a:r>
          </a:p>
          <a:p>
            <a:r>
              <a:rPr lang="en-US" sz="2800" dirty="0"/>
              <a:t>2. What are some things that God has done to prove that he is worthy to receive praise </a:t>
            </a:r>
          </a:p>
          <a:p>
            <a:r>
              <a:rPr lang="en-US" sz="2800" dirty="0"/>
              <a:t>3. What is the soul made up of?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D858660-4154-4803-9A1A-5516C64729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754" r="3" b="3"/>
          <a:stretch/>
        </p:blipFill>
        <p:spPr>
          <a:xfrm>
            <a:off x="20" y="-1"/>
            <a:ext cx="539494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8EACF-E1B7-45D6-B672-28EB40D56C4F}"/>
              </a:ext>
            </a:extLst>
          </p:cNvPr>
          <p:cNvSpPr txBox="1"/>
          <p:nvPr/>
        </p:nvSpPr>
        <p:spPr>
          <a:xfrm>
            <a:off x="9650920" y="6657945"/>
            <a:ext cx="254108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drawneartogod.com/ArtDetail.asp?ID=2001090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/2.5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41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FD27970-C677-4284-B685-DEBB1BF30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Praise is commonly for the upright!!!</a:t>
            </a:r>
          </a:p>
        </p:txBody>
      </p:sp>
      <p:pic>
        <p:nvPicPr>
          <p:cNvPr id="12" name="Content Placeholder 11" descr="A picture containing stationary, writing implement, pen&#10;&#10;Description generated with very high confidence">
            <a:extLst>
              <a:ext uri="{FF2B5EF4-FFF2-40B4-BE49-F238E27FC236}">
                <a16:creationId xmlns:a16="http://schemas.microsoft.com/office/drawing/2014/main" id="{84B8BF44-C507-42AD-8523-1694F7F7F7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7863" y="2699981"/>
            <a:ext cx="4183062" cy="2802651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608A1A-BE6B-40F3-A16B-05327C184C67}"/>
              </a:ext>
            </a:extLst>
          </p:cNvPr>
          <p:cNvSpPr txBox="1"/>
          <p:nvPr/>
        </p:nvSpPr>
        <p:spPr>
          <a:xfrm>
            <a:off x="677863" y="5502632"/>
            <a:ext cx="41830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edm310.blogspot.com/2014/11/another-thank-you-i-just-want-to-thank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-sa/3.0/"/>
              </a:rPr>
              <a:t>CC BY-NC-SA</a:t>
            </a:r>
            <a:endParaRPr lang="en-US" sz="900"/>
          </a:p>
        </p:txBody>
      </p:sp>
      <p:pic>
        <p:nvPicPr>
          <p:cNvPr id="17" name="Online Media 16">
            <a:hlinkClick r:id="" action="ppaction://media"/>
            <a:extLst>
              <a:ext uri="{FF2B5EF4-FFF2-40B4-BE49-F238E27FC236}">
                <a16:creationId xmlns:a16="http://schemas.microsoft.com/office/drawing/2014/main" id="{30082F9D-1498-4B03-A6D3-31722F16F79F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313680" y="2214880"/>
            <a:ext cx="3960322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9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8FBE-AE35-4A10-A750-63125246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Rise and Shine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5DA31-CFEE-45D5-9AB1-DB6A5295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Rise and Shine and Give God the Glory</a:t>
            </a:r>
          </a:p>
          <a:p>
            <a:r>
              <a:rPr lang="en-US" sz="2800" b="1" dirty="0"/>
              <a:t>Rise and Shine and Give God the Glory</a:t>
            </a:r>
          </a:p>
          <a:p>
            <a:r>
              <a:rPr lang="en-US" sz="2800" b="1" dirty="0"/>
              <a:t>Rise and Shine and Give God the Glory, Glory </a:t>
            </a:r>
          </a:p>
          <a:p>
            <a:r>
              <a:rPr lang="en-US" sz="2800" b="1" dirty="0"/>
              <a:t>Children of the Lord</a:t>
            </a:r>
          </a:p>
        </p:txBody>
      </p:sp>
    </p:spTree>
    <p:extLst>
      <p:ext uri="{BB962C8B-B14F-4D97-AF65-F5344CB8AC3E}">
        <p14:creationId xmlns:p14="http://schemas.microsoft.com/office/powerpoint/2010/main" val="317809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1281-AB94-4824-B870-D6864CF2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Praise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3C03-BB36-4B59-B736-FF05A153B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To express</a:t>
            </a:r>
            <a:r>
              <a:rPr lang="en-US" sz="2800" dirty="0"/>
              <a:t> warm approval or admiration of </a:t>
            </a:r>
          </a:p>
          <a:p>
            <a:endParaRPr lang="en-US" sz="2800" dirty="0"/>
          </a:p>
          <a:p>
            <a:r>
              <a:rPr lang="en-US" sz="2800" b="1" dirty="0"/>
              <a:t>To express </a:t>
            </a:r>
            <a:r>
              <a:rPr lang="en-US" sz="2800" dirty="0"/>
              <a:t>warm approval or admiration for someone or something. </a:t>
            </a:r>
          </a:p>
          <a:p>
            <a:endParaRPr lang="en-US" sz="2800" dirty="0"/>
          </a:p>
          <a:p>
            <a:r>
              <a:rPr lang="en-US" sz="2800" b="1" dirty="0"/>
              <a:t>To express </a:t>
            </a:r>
            <a:r>
              <a:rPr lang="en-US" sz="2800" dirty="0"/>
              <a:t>a favorable judgement of command: To glorify God especially by the attribution of perfection : to express praise</a:t>
            </a:r>
          </a:p>
        </p:txBody>
      </p:sp>
    </p:spTree>
    <p:extLst>
      <p:ext uri="{BB962C8B-B14F-4D97-AF65-F5344CB8AC3E}">
        <p14:creationId xmlns:p14="http://schemas.microsoft.com/office/powerpoint/2010/main" val="192887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79BF-290D-4D5A-A063-0757DB99D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Praise?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385E-921E-4A50-805E-BE7285E82B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 were created to bless him</a:t>
            </a:r>
          </a:p>
          <a:p>
            <a:r>
              <a:rPr lang="en-US" sz="3200" dirty="0"/>
              <a:t>Praise is a weapon </a:t>
            </a:r>
          </a:p>
          <a:p>
            <a:r>
              <a:rPr lang="en-US" sz="3200" dirty="0"/>
              <a:t>Sacrifice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667B1-3D67-444A-96F3-B377C4E649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Psalm 149:6</a:t>
            </a:r>
          </a:p>
          <a:p>
            <a:r>
              <a:rPr lang="en-US" sz="3200" dirty="0"/>
              <a:t>Psalm 144:1</a:t>
            </a:r>
          </a:p>
          <a:p>
            <a:r>
              <a:rPr lang="en-US" sz="3200" b="1" dirty="0"/>
              <a:t>Psalm 103: 1-6</a:t>
            </a:r>
          </a:p>
          <a:p>
            <a:r>
              <a:rPr lang="en-US" sz="3200" dirty="0"/>
              <a:t>Psalm 33:1</a:t>
            </a:r>
          </a:p>
          <a:p>
            <a:r>
              <a:rPr lang="en-US" sz="3200" dirty="0"/>
              <a:t>Hebrews 13:15</a:t>
            </a:r>
          </a:p>
        </p:txBody>
      </p:sp>
    </p:spTree>
    <p:extLst>
      <p:ext uri="{BB962C8B-B14F-4D97-AF65-F5344CB8AC3E}">
        <p14:creationId xmlns:p14="http://schemas.microsoft.com/office/powerpoint/2010/main" val="119367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15DE09-93BE-4E5E-B339-66AA7F29604E}"/>
              </a:ext>
            </a:extLst>
          </p:cNvPr>
          <p:cNvSpPr/>
          <p:nvPr/>
        </p:nvSpPr>
        <p:spPr>
          <a:xfrm>
            <a:off x="731520" y="548640"/>
            <a:ext cx="86807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Arial" panose="020B0604020202020204" pitchFamily="34" charset="0"/>
              </a:rPr>
              <a:t>Effective PRAISE</a:t>
            </a:r>
          </a:p>
          <a:p>
            <a:pPr algn="ctr" fontAlgn="base"/>
            <a:endParaRPr lang="en-US" sz="36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P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ositive</a:t>
            </a:r>
            <a:endParaRPr lang="en-US" sz="4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R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einforces High Expectations</a:t>
            </a:r>
            <a:endParaRPr lang="en-US" sz="4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A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ppropriate</a:t>
            </a:r>
            <a:endParaRPr lang="en-US" sz="4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I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ndependence Is Promoted</a:t>
            </a:r>
            <a:endParaRPr lang="en-US" sz="4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S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incere</a:t>
            </a:r>
            <a:endParaRPr lang="en-US" sz="4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en-US" sz="4400" b="1" dirty="0">
                <a:solidFill>
                  <a:srgbClr val="666666"/>
                </a:solidFill>
                <a:latin typeface="inherit"/>
              </a:rPr>
              <a:t>E</a:t>
            </a:r>
            <a:r>
              <a:rPr lang="en-US" sz="4400" dirty="0">
                <a:solidFill>
                  <a:srgbClr val="666666"/>
                </a:solidFill>
                <a:latin typeface="inherit"/>
              </a:rPr>
              <a:t>ffort and Progress Are Noted</a:t>
            </a:r>
            <a:r>
              <a:rPr lang="en-US" sz="4400" b="1" dirty="0">
                <a:solidFill>
                  <a:srgbClr val="666666"/>
                </a:solidFill>
                <a:latin typeface="inherit"/>
              </a:rPr>
              <a:t> </a:t>
            </a:r>
            <a:endParaRPr lang="en-US" sz="4400" b="0" i="0" dirty="0">
              <a:solidFill>
                <a:srgbClr val="6666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8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1AF6076-4FE6-45B8-A271-5BEBA8AAB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/>
              <a:t>The Mindset of Praise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78D10-B13D-4029-AF03-74AB7E2B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167" y="2160589"/>
            <a:ext cx="3720916" cy="469741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sz="2800" b="1" i="1" dirty="0"/>
              <a:t>Psalm 100:4 </a:t>
            </a:r>
          </a:p>
          <a:p>
            <a:pPr>
              <a:buFont typeface="Wingdings 3" charset="2"/>
              <a:buChar char=""/>
            </a:pPr>
            <a:r>
              <a:rPr lang="en-US" sz="2400" dirty="0">
                <a:highlight>
                  <a:srgbClr val="FFFF00"/>
                </a:highlight>
              </a:rPr>
              <a:t>Congregation:</a:t>
            </a:r>
            <a:r>
              <a:rPr lang="en-US" sz="2400" dirty="0"/>
              <a:t> </a:t>
            </a:r>
            <a:r>
              <a:rPr lang="en-US" sz="2400" b="1" dirty="0"/>
              <a:t>Enter into his gates with thanksgiving </a:t>
            </a:r>
          </a:p>
          <a:p>
            <a:pPr>
              <a:buFont typeface="Wingdings 3" charset="2"/>
              <a:buChar char=""/>
            </a:pPr>
            <a:r>
              <a:rPr lang="en-US" sz="2400" dirty="0">
                <a:highlight>
                  <a:srgbClr val="00FF00"/>
                </a:highlight>
              </a:rPr>
              <a:t>Reader:</a:t>
            </a:r>
            <a:r>
              <a:rPr lang="en-US" sz="2400" dirty="0"/>
              <a:t> and enter into his courts with praise: </a:t>
            </a:r>
          </a:p>
          <a:p>
            <a:pPr>
              <a:buFont typeface="Wingdings 3" charset="2"/>
              <a:buChar char=""/>
            </a:pPr>
            <a:r>
              <a:rPr lang="en-US" sz="2400" dirty="0">
                <a:highlight>
                  <a:srgbClr val="FFFF00"/>
                </a:highlight>
              </a:rPr>
              <a:t>Congregation</a:t>
            </a:r>
            <a:r>
              <a:rPr lang="en-US" sz="2400" b="1" dirty="0">
                <a:highlight>
                  <a:srgbClr val="FFFF00"/>
                </a:highlight>
              </a:rPr>
              <a:t>:</a:t>
            </a:r>
            <a:r>
              <a:rPr lang="en-US" sz="2400" b="1" dirty="0"/>
              <a:t> be thankful unto him, and bless his holy name</a:t>
            </a:r>
          </a:p>
          <a:p>
            <a:pPr>
              <a:buFont typeface="Wingdings 3" charset="2"/>
              <a:buChar char=""/>
            </a:pPr>
            <a:endParaRPr lang="en-US" dirty="0"/>
          </a:p>
        </p:txBody>
      </p:sp>
      <p:pic>
        <p:nvPicPr>
          <p:cNvPr id="6" name="Content Placeholder 5" descr="A sunset over a body of water&#10;&#10;Description generated with very high confidence">
            <a:extLst>
              <a:ext uri="{FF2B5EF4-FFF2-40B4-BE49-F238E27FC236}">
                <a16:creationId xmlns:a16="http://schemas.microsoft.com/office/drawing/2014/main" id="{F1C0F1B1-151E-4606-8879-113A0E872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512" r="2" b="2"/>
          <a:stretch/>
        </p:blipFill>
        <p:spPr>
          <a:xfrm>
            <a:off x="4953677" y="632145"/>
            <a:ext cx="4003463" cy="50891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0A67AF-270F-4470-BD49-65F089CE96BD}"/>
              </a:ext>
            </a:extLst>
          </p:cNvPr>
          <p:cNvSpPr txBox="1"/>
          <p:nvPr/>
        </p:nvSpPr>
        <p:spPr>
          <a:xfrm>
            <a:off x="6286216" y="5521268"/>
            <a:ext cx="26709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trcs.wikispaces.com/Gratitu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2.5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5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30A5-8A23-4FFA-8BFA-9B00D5E6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454" y="447040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/>
              <a:t>Why should I Praise the Lord?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FFE0D-7DF9-41A4-9D16-BD6916F46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 it because I feel like it?</a:t>
            </a:r>
          </a:p>
          <a:p>
            <a:r>
              <a:rPr lang="en-US" sz="3200" dirty="0"/>
              <a:t>What if I never have experienced his presence or goodness?</a:t>
            </a:r>
          </a:p>
          <a:p>
            <a:r>
              <a:rPr lang="en-US" sz="3200" dirty="0"/>
              <a:t>What if I am unable to physically praise him?</a:t>
            </a:r>
          </a:p>
          <a:p>
            <a:r>
              <a:rPr lang="en-US" sz="3200" dirty="0"/>
              <a:t>What if I am mad?</a:t>
            </a:r>
          </a:p>
        </p:txBody>
      </p:sp>
    </p:spTree>
    <p:extLst>
      <p:ext uri="{BB962C8B-B14F-4D97-AF65-F5344CB8AC3E}">
        <p14:creationId xmlns:p14="http://schemas.microsoft.com/office/powerpoint/2010/main" val="135914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23CE3-A921-4906-9A92-C4B40389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40" y="182880"/>
            <a:ext cx="8596668" cy="841248"/>
          </a:xfrm>
        </p:spPr>
        <p:txBody>
          <a:bodyPr>
            <a:normAutofit/>
          </a:bodyPr>
          <a:lstStyle/>
          <a:p>
            <a:r>
              <a:rPr lang="en-US" sz="4400" dirty="0"/>
              <a:t>Psalm 103: 1-6, 11-19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AAEEA37-4EC5-47DC-9D4F-ED52F3BD12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1377153"/>
            <a:ext cx="11756873" cy="544764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Psalm 103 Of David.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Praise the LORD, O my soul; all my inmost being, praise his holy name.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Praise the LORD, O my soul, and forget not all his benefits--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forgives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all your sins and heals all your diseases,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redeems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your life from the pit and crowns you with love and compassion,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satisfies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your desires with good things so that your youth is renewed like the eagle's.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 works righteousness and justice for all the oppressed.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3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5B6009-AA78-4F71-9248-5A22D1FB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1267968"/>
          </a:xfrm>
        </p:spPr>
        <p:txBody>
          <a:bodyPr>
            <a:normAutofit/>
          </a:bodyPr>
          <a:lstStyle/>
          <a:p>
            <a:r>
              <a:rPr lang="en-US" sz="4400" dirty="0"/>
              <a:t>Psalm 103: 1-7, 11-19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7C34F8C-661A-4D03-9541-CF2E9221A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690" y="866312"/>
            <a:ext cx="8596312" cy="618630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as high as the heavens are above the earth,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great is his love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fear him;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far as the east is from the west, so far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he removed our transgressions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 us.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 father has compassion on his children, so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compassion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those who fear him;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he knows how we are formed, he remembers that we are dust.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for man, his days are like grass, he flourishes like a flower of the field;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wind blows over it and it is gone, and its place remembers it no more.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 from everlasting to everlasting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LORD's love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with those who fear him, and his righteousness with their children's children--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 those who keep his covenant and remember to obey his precepts.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 has established his throne in heaven, and his kingdom rules over all.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214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636</Words>
  <Application>Microsoft Office PowerPoint</Application>
  <PresentationFormat>Widescreen</PresentationFormat>
  <Paragraphs>97</Paragraphs>
  <Slides>15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inherit</vt:lpstr>
      <vt:lpstr>Times New Roman</vt:lpstr>
      <vt:lpstr>Trebuchet MS</vt:lpstr>
      <vt:lpstr>Wingdings 3</vt:lpstr>
      <vt:lpstr>Facet</vt:lpstr>
      <vt:lpstr>Total Praise</vt:lpstr>
      <vt:lpstr>Rise and Shine</vt:lpstr>
      <vt:lpstr>What is Praise ?</vt:lpstr>
      <vt:lpstr>What is Praise? </vt:lpstr>
      <vt:lpstr>PowerPoint Presentation</vt:lpstr>
      <vt:lpstr>The Mindset of Praise</vt:lpstr>
      <vt:lpstr>Why should I Praise the Lord?</vt:lpstr>
      <vt:lpstr>Psalm 103: 1-6, 11-19</vt:lpstr>
      <vt:lpstr>Psalm 103: 1-7, 11-19 </vt:lpstr>
      <vt:lpstr>How do I bless the Lord with my soul?</vt:lpstr>
      <vt:lpstr>  Praise </vt:lpstr>
      <vt:lpstr>Examples of What Praise is NOT</vt:lpstr>
      <vt:lpstr>Active Your Praise!!!!!!!</vt:lpstr>
      <vt:lpstr>Focus Questions</vt:lpstr>
      <vt:lpstr>Praise is commonly for the upright!!!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Praise</dc:title>
  <dc:creator>Allysa Hupko</dc:creator>
  <cp:lastModifiedBy>Charles palmer</cp:lastModifiedBy>
  <cp:revision>3</cp:revision>
  <dcterms:created xsi:type="dcterms:W3CDTF">2018-07-15T14:53:04Z</dcterms:created>
  <dcterms:modified xsi:type="dcterms:W3CDTF">2018-07-16T03:31:12Z</dcterms:modified>
</cp:coreProperties>
</file>