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80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5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3764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AA7DD09-8455-4E2E-8A9A-B00B27C6222D}" type="datetimeFigureOut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7/26/2018</a:t>
            </a:fld>
            <a:endParaRPr lang="en-US" dirty="0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 dirty="0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2C08914-1238-4DB0-B7D0-9883C83125D4}" type="slidenum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F0A22E">
                  <a:shade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33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7DD09-8455-4E2E-8A9A-B00B27C6222D}" type="datetimeFigureOut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7/26/2018</a:t>
            </a:fld>
            <a:endParaRPr lang="en-US" dirty="0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8914-1238-4DB0-B7D0-9883C83125D4}" type="slidenum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F0A22E">
                  <a:shade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4"/>
            <a:ext cx="177747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1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7DD09-8455-4E2E-8A9A-B00B27C6222D}" type="datetimeFigureOut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7/26/2018</a:t>
            </a:fld>
            <a:endParaRPr lang="en-US" dirty="0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8914-1238-4DB0-B7D0-9883C83125D4}" type="slidenum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F0A22E">
                  <a:shade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7DD09-8455-4E2E-8A9A-B00B27C6222D}" type="datetimeFigureOut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7/26/2018</a:t>
            </a:fld>
            <a:endParaRPr lang="en-US" dirty="0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8914-1238-4DB0-B7D0-9883C83125D4}" type="slidenum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7DD09-8455-4E2E-8A9A-B00B27C6222D}" type="datetimeFigureOut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7/26/2018</a:t>
            </a:fld>
            <a:endParaRPr lang="en-US" dirty="0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8914-1238-4DB0-B7D0-9883C83125D4}" type="slidenum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endParaRPr lang="en-US" dirty="0">
              <a:solidFill>
                <a:prstClr val="white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1" y="148133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1" y="148133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7DD09-8455-4E2E-8A9A-B00B27C6222D}" type="datetimeFigureOut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7/26/2018</a:t>
            </a:fld>
            <a:endParaRPr lang="en-US" dirty="0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8914-1238-4DB0-B7D0-9883C83125D4}" type="slidenum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2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8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2" y="1444298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1444298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7DD09-8455-4E2E-8A9A-B00B27C6222D}" type="datetimeFigureOut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7/26/2018</a:t>
            </a:fld>
            <a:endParaRPr lang="en-US" dirty="0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8914-1238-4DB0-B7D0-9883C83125D4}" type="slidenum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F0A22E">
                  <a:shade val="75000"/>
                </a:srgbClr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7DD09-8455-4E2E-8A9A-B00B27C6222D}" type="datetimeFigureOut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7/26/2018</a:t>
            </a:fld>
            <a:endParaRPr lang="en-US" dirty="0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8914-1238-4DB0-B7D0-9883C83125D4}" type="slidenum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7DD09-8455-4E2E-8A9A-B00B27C6222D}" type="datetimeFigureOut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7/26/2018</a:t>
            </a:fld>
            <a:endParaRPr lang="en-US" dirty="0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8914-1238-4DB0-B7D0-9883C83125D4}" type="slidenum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F0A22E">
                  <a:shade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1AA7DD09-8455-4E2E-8A9A-B00B27C6222D}" type="datetimeFigureOut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7/26/2018</a:t>
            </a:fld>
            <a:endParaRPr lang="en-US" dirty="0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8914-1238-4DB0-B7D0-9883C83125D4}" type="slidenum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F0A22E">
                  <a:shade val="75000"/>
                </a:srgbClr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/>
              <a:t>Click icon to add picture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AA7DD09-8455-4E2E-8A9A-B00B27C6222D}" type="datetimeFigureOut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7/26/2018</a:t>
            </a:fld>
            <a:endParaRPr lang="en-US" dirty="0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3" y="6407948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 dirty="0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2C08914-1238-4DB0-B7D0-9883C83125D4}" type="slidenum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2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8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5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6" y="5787742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endParaRPr lang="en-US" dirty="0">
              <a:solidFill>
                <a:prstClr val="white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8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5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6" y="5787742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32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AA7DD09-8455-4E2E-8A9A-B00B27C6222D}" type="datetimeFigureOut">
              <a:rPr lang="en-US" smtClean="0">
                <a:solidFill>
                  <a:prstClr val="black"/>
                </a:solidFill>
              </a:rPr>
              <a:pPr/>
              <a:t>7/26/2018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3" y="6407948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8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2C08914-1238-4DB0-B7D0-9883C83125D4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psalm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83159" cy="7115969"/>
          </a:xfrm>
        </p:spPr>
      </p:pic>
      <p:sp>
        <p:nvSpPr>
          <p:cNvPr id="3" name="TextBox 2"/>
          <p:cNvSpPr txBox="1"/>
          <p:nvPr/>
        </p:nvSpPr>
        <p:spPr>
          <a:xfrm>
            <a:off x="4303987" y="4950372"/>
            <a:ext cx="299953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en-US" sz="2800" b="1" dirty="0">
                <a:solidFill>
                  <a:prstClr val="white"/>
                </a:solidFill>
              </a:rPr>
              <a:t>Psalms of Praise</a:t>
            </a:r>
          </a:p>
          <a:p>
            <a:pPr defTabSz="457200"/>
            <a:endParaRPr lang="en-US" sz="2800" b="1" dirty="0">
              <a:solidFill>
                <a:prstClr val="white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psalm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4851400" cy="3638550"/>
          </a:xfrm>
        </p:spPr>
      </p:pic>
      <p:sp>
        <p:nvSpPr>
          <p:cNvPr id="3" name="Rectangle 2"/>
          <p:cNvSpPr/>
          <p:nvPr/>
        </p:nvSpPr>
        <p:spPr>
          <a:xfrm>
            <a:off x="495300" y="3351937"/>
            <a:ext cx="80391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57200">
              <a:lnSpc>
                <a:spcPct val="150000"/>
              </a:lnSpc>
            </a:pPr>
            <a:endParaRPr lang="en-US" sz="2400" dirty="0">
              <a:solidFill>
                <a:prstClr val="white"/>
              </a:solidFill>
              <a:latin typeface="Arial Black" pitchFamily="34" charset="0"/>
            </a:endParaRPr>
          </a:p>
          <a:p>
            <a:pPr defTabSz="457200">
              <a:lnSpc>
                <a:spcPct val="150000"/>
              </a:lnSpc>
            </a:pPr>
            <a:r>
              <a:rPr lang="en-US" sz="2400" baseline="30000" dirty="0">
                <a:solidFill>
                  <a:prstClr val="white"/>
                </a:solidFill>
                <a:latin typeface="Arial Black" pitchFamily="34" charset="0"/>
              </a:rPr>
              <a:t>8 </a:t>
            </a:r>
            <a:r>
              <a:rPr lang="en-US" sz="2400" dirty="0">
                <a:solidFill>
                  <a:prstClr val="white"/>
                </a:solidFill>
                <a:latin typeface="Arial Black" pitchFamily="34" charset="0"/>
              </a:rPr>
              <a:t>The Eternal is gracious.</a:t>
            </a:r>
            <a:br>
              <a:rPr lang="en-US" sz="2400" dirty="0">
                <a:solidFill>
                  <a:prstClr val="white"/>
                </a:solidFill>
                <a:latin typeface="Arial Black" pitchFamily="34" charset="0"/>
              </a:rPr>
            </a:br>
            <a:r>
              <a:rPr lang="en-US" sz="2400" dirty="0">
                <a:solidFill>
                  <a:prstClr val="white"/>
                </a:solidFill>
                <a:latin typeface="Arial Black" pitchFamily="34" charset="0"/>
              </a:rPr>
              <a:t>    He shows mercy </a:t>
            </a:r>
            <a:r>
              <a:rPr lang="en-US" sz="2400" i="1" dirty="0">
                <a:solidFill>
                  <a:prstClr val="white"/>
                </a:solidFill>
                <a:latin typeface="Arial Black" pitchFamily="34" charset="0"/>
              </a:rPr>
              <a:t>to His people</a:t>
            </a:r>
            <a:r>
              <a:rPr lang="en-US" sz="2400" dirty="0">
                <a:solidFill>
                  <a:prstClr val="white"/>
                </a:solidFill>
                <a:latin typeface="Arial Black" pitchFamily="34" charset="0"/>
              </a:rPr>
              <a:t>.</a:t>
            </a:r>
            <a:br>
              <a:rPr lang="en-US" sz="2400" dirty="0">
                <a:solidFill>
                  <a:prstClr val="white"/>
                </a:solidFill>
                <a:latin typeface="Arial Black" pitchFamily="34" charset="0"/>
              </a:rPr>
            </a:br>
            <a:r>
              <a:rPr lang="en-US" sz="2400" dirty="0">
                <a:solidFill>
                  <a:prstClr val="white"/>
                </a:solidFill>
                <a:latin typeface="Arial Black" pitchFamily="34" charset="0"/>
              </a:rPr>
              <a:t>    </a:t>
            </a:r>
            <a:r>
              <a:rPr lang="en-US" sz="2400" i="1" dirty="0">
                <a:solidFill>
                  <a:prstClr val="white"/>
                </a:solidFill>
                <a:latin typeface="Arial Black" pitchFamily="34" charset="0"/>
              </a:rPr>
              <a:t>For Him</a:t>
            </a:r>
            <a:r>
              <a:rPr lang="en-US" sz="2400" dirty="0">
                <a:solidFill>
                  <a:prstClr val="white"/>
                </a:solidFill>
                <a:latin typeface="Arial Black" pitchFamily="34" charset="0"/>
              </a:rPr>
              <a:t> anger does not come easily, but faithful love does—and it is </a:t>
            </a:r>
            <a:r>
              <a:rPr lang="en-US" sz="2400" i="1" dirty="0">
                <a:solidFill>
                  <a:prstClr val="white"/>
                </a:solidFill>
                <a:latin typeface="Arial Black" pitchFamily="34" charset="0"/>
              </a:rPr>
              <a:t>rich and</a:t>
            </a:r>
            <a:r>
              <a:rPr lang="en-US" sz="2400" dirty="0">
                <a:solidFill>
                  <a:prstClr val="white"/>
                </a:solidFill>
                <a:latin typeface="Arial Black" pitchFamily="34" charset="0"/>
              </a:rPr>
              <a:t> abundant.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psalm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4851400" cy="3638550"/>
          </a:xfrm>
        </p:spPr>
      </p:pic>
      <p:sp>
        <p:nvSpPr>
          <p:cNvPr id="3" name="Rectangle 2"/>
          <p:cNvSpPr/>
          <p:nvPr/>
        </p:nvSpPr>
        <p:spPr>
          <a:xfrm>
            <a:off x="819150" y="3585686"/>
            <a:ext cx="76581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57200">
              <a:lnSpc>
                <a:spcPct val="150000"/>
              </a:lnSpc>
            </a:pPr>
            <a:r>
              <a:rPr lang="en-US" sz="2400" dirty="0">
                <a:solidFill>
                  <a:prstClr val="white"/>
                </a:solidFill>
                <a:latin typeface="Arial Black" pitchFamily="34" charset="0"/>
              </a:rPr>
              <a:t/>
            </a:r>
            <a:br>
              <a:rPr lang="en-US" sz="2400" dirty="0">
                <a:solidFill>
                  <a:prstClr val="white"/>
                </a:solidFill>
                <a:latin typeface="Arial Black" pitchFamily="34" charset="0"/>
              </a:rPr>
            </a:br>
            <a:r>
              <a:rPr lang="en-US" sz="2400" baseline="30000" dirty="0">
                <a:solidFill>
                  <a:prstClr val="white"/>
                </a:solidFill>
                <a:latin typeface="Arial Black" pitchFamily="34" charset="0"/>
              </a:rPr>
              <a:t>9 </a:t>
            </a:r>
            <a:r>
              <a:rPr lang="en-US" sz="2400" dirty="0">
                <a:solidFill>
                  <a:prstClr val="white"/>
                </a:solidFill>
                <a:latin typeface="Arial Black" pitchFamily="34" charset="0"/>
              </a:rPr>
              <a:t>But the Eternal’s goodness </a:t>
            </a:r>
            <a:r>
              <a:rPr lang="en-US" sz="2400" i="1" dirty="0">
                <a:solidFill>
                  <a:prstClr val="white"/>
                </a:solidFill>
                <a:latin typeface="Arial Black" pitchFamily="34" charset="0"/>
              </a:rPr>
              <a:t>is not exclusive</a:t>
            </a:r>
            <a:r>
              <a:rPr lang="en-US" sz="2400" dirty="0">
                <a:solidFill>
                  <a:prstClr val="white"/>
                </a:solidFill>
                <a:latin typeface="Arial Black" pitchFamily="34" charset="0"/>
              </a:rPr>
              <a:t>—it is offered </a:t>
            </a:r>
            <a:r>
              <a:rPr lang="en-US" sz="2400" i="1" dirty="0">
                <a:solidFill>
                  <a:prstClr val="white"/>
                </a:solidFill>
                <a:latin typeface="Arial Black" pitchFamily="34" charset="0"/>
              </a:rPr>
              <a:t>freely</a:t>
            </a:r>
            <a:r>
              <a:rPr lang="en-US" sz="2400" dirty="0">
                <a:solidFill>
                  <a:prstClr val="white"/>
                </a:solidFill>
                <a:latin typeface="Arial Black" pitchFamily="34" charset="0"/>
              </a:rPr>
              <a:t> to all.</a:t>
            </a:r>
            <a:br>
              <a:rPr lang="en-US" sz="2400" dirty="0">
                <a:solidFill>
                  <a:prstClr val="white"/>
                </a:solidFill>
                <a:latin typeface="Arial Black" pitchFamily="34" charset="0"/>
              </a:rPr>
            </a:br>
            <a:r>
              <a:rPr lang="en-US" sz="2400" dirty="0">
                <a:solidFill>
                  <a:prstClr val="white"/>
                </a:solidFill>
                <a:latin typeface="Arial Black" pitchFamily="34" charset="0"/>
              </a:rPr>
              <a:t>    His mercy extends to all His creation.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psalm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4851400" cy="3638550"/>
          </a:xfrm>
        </p:spPr>
      </p:pic>
      <p:sp>
        <p:nvSpPr>
          <p:cNvPr id="3" name="Rectangle 2"/>
          <p:cNvSpPr/>
          <p:nvPr/>
        </p:nvSpPr>
        <p:spPr>
          <a:xfrm>
            <a:off x="723900" y="3085237"/>
            <a:ext cx="7791450" cy="32778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57200">
              <a:lnSpc>
                <a:spcPct val="150000"/>
              </a:lnSpc>
            </a:pPr>
            <a:endParaRPr lang="en-US" sz="2400" b="1" dirty="0">
              <a:solidFill>
                <a:prstClr val="white"/>
              </a:solidFill>
              <a:latin typeface="Arial Black" pitchFamily="34" charset="0"/>
            </a:endParaRPr>
          </a:p>
          <a:p>
            <a:pPr defTabSz="457200">
              <a:lnSpc>
                <a:spcPct val="150000"/>
              </a:lnSpc>
            </a:pPr>
            <a:r>
              <a:rPr lang="en-US" sz="2400" b="1" baseline="30000" dirty="0">
                <a:solidFill>
                  <a:prstClr val="white"/>
                </a:solidFill>
                <a:latin typeface="Arial Black" pitchFamily="34" charset="0"/>
              </a:rPr>
              <a:t>10 </a:t>
            </a:r>
            <a:r>
              <a:rPr lang="en-US" sz="2400" b="1" i="1" dirty="0">
                <a:solidFill>
                  <a:prstClr val="white"/>
                </a:solidFill>
                <a:latin typeface="Arial Black" pitchFamily="34" charset="0"/>
              </a:rPr>
              <a:t>All creation will stand in awe of You,</a:t>
            </a:r>
            <a:r>
              <a:rPr lang="en-US" sz="2400" b="1" dirty="0">
                <a:solidFill>
                  <a:prstClr val="white"/>
                </a:solidFill>
                <a:latin typeface="Arial Black" pitchFamily="34" charset="0"/>
              </a:rPr>
              <a:t> O Eternal One.</a:t>
            </a:r>
            <a:br>
              <a:rPr lang="en-US" sz="2400" b="1" dirty="0">
                <a:solidFill>
                  <a:prstClr val="white"/>
                </a:solidFill>
                <a:latin typeface="Arial Black" pitchFamily="34" charset="0"/>
              </a:rPr>
            </a:br>
            <a:r>
              <a:rPr lang="en-US" sz="2400" b="1" dirty="0">
                <a:solidFill>
                  <a:prstClr val="white"/>
                </a:solidFill>
                <a:latin typeface="Arial Black" pitchFamily="34" charset="0"/>
              </a:rPr>
              <a:t>    Thanks will pour from </a:t>
            </a:r>
            <a:r>
              <a:rPr lang="en-US" sz="2400" b="1" i="1" dirty="0">
                <a:solidFill>
                  <a:prstClr val="white"/>
                </a:solidFill>
                <a:latin typeface="Arial Black" pitchFamily="34" charset="0"/>
              </a:rPr>
              <a:t>the mouths of</a:t>
            </a:r>
            <a:r>
              <a:rPr lang="en-US" sz="2400" b="1" dirty="0">
                <a:solidFill>
                  <a:prstClr val="white"/>
                </a:solidFill>
                <a:latin typeface="Arial Black" pitchFamily="34" charset="0"/>
              </a:rPr>
              <a:t> every one of Your creatures;</a:t>
            </a:r>
            <a:r>
              <a:rPr lang="en-US" dirty="0">
                <a:solidFill>
                  <a:prstClr val="black"/>
                </a:solidFill>
              </a:rPr>
              <a:t/>
            </a:r>
            <a:br>
              <a:rPr lang="en-US" dirty="0">
                <a:solidFill>
                  <a:prstClr val="black"/>
                </a:solidFill>
              </a:rPr>
            </a:br>
            <a:r>
              <a:rPr lang="en-US" dirty="0">
                <a:solidFill>
                  <a:prstClr val="black"/>
                </a:solidFill>
              </a:rPr>
              <a:t>    Your holy people will bless You.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psalm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4851400" cy="3638550"/>
          </a:xfrm>
        </p:spPr>
      </p:pic>
      <p:sp>
        <p:nvSpPr>
          <p:cNvPr id="3" name="Rectangle 2"/>
          <p:cNvSpPr/>
          <p:nvPr/>
        </p:nvSpPr>
        <p:spPr>
          <a:xfrm>
            <a:off x="742950" y="3547586"/>
            <a:ext cx="763905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57200">
              <a:lnSpc>
                <a:spcPct val="150000"/>
              </a:lnSpc>
            </a:pPr>
            <a:r>
              <a:rPr lang="en-US" sz="2400" dirty="0">
                <a:solidFill>
                  <a:prstClr val="white"/>
                </a:solidFill>
                <a:latin typeface="Arial Black" pitchFamily="34" charset="0"/>
              </a:rPr>
              <a:t/>
            </a:r>
            <a:br>
              <a:rPr lang="en-US" sz="2400" dirty="0">
                <a:solidFill>
                  <a:prstClr val="white"/>
                </a:solidFill>
                <a:latin typeface="Arial Black" pitchFamily="34" charset="0"/>
              </a:rPr>
            </a:br>
            <a:r>
              <a:rPr lang="en-US" sz="2400" baseline="30000" dirty="0">
                <a:solidFill>
                  <a:prstClr val="white"/>
                </a:solidFill>
                <a:latin typeface="Arial Black" pitchFamily="34" charset="0"/>
              </a:rPr>
              <a:t>11 </a:t>
            </a:r>
            <a:r>
              <a:rPr lang="en-US" sz="2400" i="1" dirty="0">
                <a:solidFill>
                  <a:prstClr val="white"/>
                </a:solidFill>
                <a:latin typeface="Arial Black" pitchFamily="34" charset="0"/>
              </a:rPr>
              <a:t>They will not be silent;</a:t>
            </a:r>
            <a:r>
              <a:rPr lang="en-US" sz="2400" dirty="0">
                <a:solidFill>
                  <a:prstClr val="white"/>
                </a:solidFill>
                <a:latin typeface="Arial Black" pitchFamily="34" charset="0"/>
              </a:rPr>
              <a:t> they will talk of the grandeur of Your kingdom</a:t>
            </a:r>
            <a:br>
              <a:rPr lang="en-US" sz="2400" dirty="0">
                <a:solidFill>
                  <a:prstClr val="white"/>
                </a:solidFill>
                <a:latin typeface="Arial Black" pitchFamily="34" charset="0"/>
              </a:rPr>
            </a:br>
            <a:r>
              <a:rPr lang="en-US" sz="2400" dirty="0">
                <a:solidFill>
                  <a:prstClr val="white"/>
                </a:solidFill>
                <a:latin typeface="Arial Black" pitchFamily="34" charset="0"/>
              </a:rPr>
              <a:t>    and celebrate </a:t>
            </a:r>
            <a:r>
              <a:rPr lang="en-US" sz="2400" i="1" dirty="0">
                <a:solidFill>
                  <a:prstClr val="white"/>
                </a:solidFill>
                <a:latin typeface="Arial Black" pitchFamily="34" charset="0"/>
              </a:rPr>
              <a:t>the wonder of</a:t>
            </a:r>
            <a:r>
              <a:rPr lang="en-US" sz="2400" dirty="0">
                <a:solidFill>
                  <a:prstClr val="white"/>
                </a:solidFill>
                <a:latin typeface="Arial Black" pitchFamily="34" charset="0"/>
              </a:rPr>
              <a:t> Your power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psalm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4851400" cy="3638550"/>
          </a:xfrm>
        </p:spPr>
      </p:pic>
      <p:sp>
        <p:nvSpPr>
          <p:cNvPr id="3" name="Rectangle 2"/>
          <p:cNvSpPr/>
          <p:nvPr/>
        </p:nvSpPr>
        <p:spPr>
          <a:xfrm>
            <a:off x="647700" y="3552736"/>
            <a:ext cx="786765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57200">
              <a:lnSpc>
                <a:spcPct val="150000"/>
              </a:lnSpc>
            </a:pPr>
            <a:r>
              <a:rPr lang="en-US" sz="2400" b="1" dirty="0">
                <a:solidFill>
                  <a:prstClr val="white"/>
                </a:solidFill>
                <a:latin typeface="Arial Black" pitchFamily="34" charset="0"/>
              </a:rPr>
              <a:t/>
            </a:r>
            <a:br>
              <a:rPr lang="en-US" sz="2400" b="1" dirty="0">
                <a:solidFill>
                  <a:prstClr val="white"/>
                </a:solidFill>
                <a:latin typeface="Arial Black" pitchFamily="34" charset="0"/>
              </a:rPr>
            </a:br>
            <a:r>
              <a:rPr lang="en-US" sz="2400" b="1" baseline="30000" dirty="0">
                <a:solidFill>
                  <a:prstClr val="white"/>
                </a:solidFill>
                <a:latin typeface="Arial Black" pitchFamily="34" charset="0"/>
              </a:rPr>
              <a:t>12 </a:t>
            </a:r>
            <a:r>
              <a:rPr lang="en-US" sz="2400" b="1" dirty="0">
                <a:solidFill>
                  <a:prstClr val="white"/>
                </a:solidFill>
                <a:latin typeface="Arial Black" pitchFamily="34" charset="0"/>
              </a:rPr>
              <a:t>Until everyone on earth </a:t>
            </a:r>
            <a:r>
              <a:rPr lang="en-US" sz="2400" b="1" i="1" dirty="0">
                <a:solidFill>
                  <a:prstClr val="white"/>
                </a:solidFill>
                <a:latin typeface="Arial Black" pitchFamily="34" charset="0"/>
              </a:rPr>
              <a:t>who has ears to hear</a:t>
            </a:r>
            <a:r>
              <a:rPr lang="en-US" sz="2400" b="1" dirty="0">
                <a:solidFill>
                  <a:prstClr val="white"/>
                </a:solidFill>
                <a:latin typeface="Arial Black" pitchFamily="34" charset="0"/>
              </a:rPr>
              <a:t> knows Your valiant acts</a:t>
            </a:r>
            <a:br>
              <a:rPr lang="en-US" sz="2400" b="1" dirty="0">
                <a:solidFill>
                  <a:prstClr val="white"/>
                </a:solidFill>
                <a:latin typeface="Arial Black" pitchFamily="34" charset="0"/>
              </a:rPr>
            </a:br>
            <a:r>
              <a:rPr lang="en-US" sz="2400" b="1" dirty="0">
                <a:solidFill>
                  <a:prstClr val="white"/>
                </a:solidFill>
                <a:latin typeface="Arial Black" pitchFamily="34" charset="0"/>
              </a:rPr>
              <a:t>    and the splendor of Your kingdom.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psalm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4851400" cy="3638550"/>
          </a:xfrm>
        </p:spPr>
      </p:pic>
      <p:sp>
        <p:nvSpPr>
          <p:cNvPr id="3" name="Rectangle 2"/>
          <p:cNvSpPr/>
          <p:nvPr/>
        </p:nvSpPr>
        <p:spPr>
          <a:xfrm>
            <a:off x="742950" y="3409087"/>
            <a:ext cx="80772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57200">
              <a:lnSpc>
                <a:spcPct val="150000"/>
              </a:lnSpc>
            </a:pPr>
            <a:r>
              <a:rPr lang="en-US" sz="2400" b="1" dirty="0">
                <a:solidFill>
                  <a:prstClr val="white"/>
                </a:solidFill>
                <a:latin typeface="Arial Black" pitchFamily="34" charset="0"/>
              </a:rPr>
              <a:t/>
            </a:r>
            <a:br>
              <a:rPr lang="en-US" sz="2400" b="1" dirty="0">
                <a:solidFill>
                  <a:prstClr val="white"/>
                </a:solidFill>
                <a:latin typeface="Arial Black" pitchFamily="34" charset="0"/>
              </a:rPr>
            </a:br>
            <a:r>
              <a:rPr lang="en-US" sz="2400" b="1" baseline="30000" dirty="0">
                <a:solidFill>
                  <a:prstClr val="white"/>
                </a:solidFill>
                <a:latin typeface="Arial Black" pitchFamily="34" charset="0"/>
              </a:rPr>
              <a:t>13 </a:t>
            </a:r>
            <a:r>
              <a:rPr lang="en-US" sz="2400" b="1" dirty="0">
                <a:solidFill>
                  <a:prstClr val="white"/>
                </a:solidFill>
                <a:latin typeface="Arial Black" pitchFamily="34" charset="0"/>
              </a:rPr>
              <a:t>Your kingdom will never end;</a:t>
            </a:r>
            <a:br>
              <a:rPr lang="en-US" sz="2400" b="1" dirty="0">
                <a:solidFill>
                  <a:prstClr val="white"/>
                </a:solidFill>
                <a:latin typeface="Arial Black" pitchFamily="34" charset="0"/>
              </a:rPr>
            </a:br>
            <a:r>
              <a:rPr lang="en-US" sz="2400" b="1" dirty="0">
                <a:solidFill>
                  <a:prstClr val="white"/>
                </a:solidFill>
                <a:latin typeface="Arial Black" pitchFamily="34" charset="0"/>
              </a:rPr>
              <a:t>    Your rule will endure forever.</a:t>
            </a:r>
          </a:p>
          <a:p>
            <a:pPr defTabSz="457200">
              <a:lnSpc>
                <a:spcPct val="150000"/>
              </a:lnSpc>
            </a:pPr>
            <a:r>
              <a:rPr lang="en-US" sz="2400" b="1" dirty="0">
                <a:solidFill>
                  <a:prstClr val="white"/>
                </a:solidFill>
                <a:latin typeface="Arial Black" pitchFamily="34" charset="0"/>
              </a:rPr>
              <a:t>[You are faithful to Your promise,</a:t>
            </a:r>
            <a:br>
              <a:rPr lang="en-US" sz="2400" b="1" dirty="0">
                <a:solidFill>
                  <a:prstClr val="white"/>
                </a:solidFill>
                <a:latin typeface="Arial Black" pitchFamily="34" charset="0"/>
              </a:rPr>
            </a:br>
            <a:r>
              <a:rPr lang="en-US" sz="2400" b="1" dirty="0">
                <a:solidFill>
                  <a:prstClr val="white"/>
                </a:solidFill>
                <a:latin typeface="Arial Black" pitchFamily="34" charset="0"/>
              </a:rPr>
              <a:t>    and Your acts are marked with grace.]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psalm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4851400" cy="3638550"/>
          </a:xfrm>
        </p:spPr>
      </p:pic>
      <p:sp>
        <p:nvSpPr>
          <p:cNvPr id="3" name="Rectangle 2"/>
          <p:cNvSpPr/>
          <p:nvPr/>
        </p:nvSpPr>
        <p:spPr>
          <a:xfrm>
            <a:off x="514350" y="3256687"/>
            <a:ext cx="809625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57200">
              <a:lnSpc>
                <a:spcPct val="150000"/>
              </a:lnSpc>
            </a:pPr>
            <a:r>
              <a:rPr lang="en-US" sz="2400" dirty="0">
                <a:solidFill>
                  <a:prstClr val="white"/>
                </a:solidFill>
                <a:latin typeface="Arial Black" pitchFamily="34" charset="0"/>
              </a:rPr>
              <a:t/>
            </a:r>
            <a:br>
              <a:rPr lang="en-US" sz="2400" dirty="0">
                <a:solidFill>
                  <a:prstClr val="white"/>
                </a:solidFill>
                <a:latin typeface="Arial Black" pitchFamily="34" charset="0"/>
              </a:rPr>
            </a:br>
            <a:r>
              <a:rPr lang="en-US" sz="2400" baseline="30000" dirty="0">
                <a:solidFill>
                  <a:prstClr val="white"/>
                </a:solidFill>
                <a:latin typeface="Arial Black" pitchFamily="34" charset="0"/>
              </a:rPr>
              <a:t>14 </a:t>
            </a:r>
            <a:r>
              <a:rPr lang="en-US" sz="2400" dirty="0">
                <a:solidFill>
                  <a:prstClr val="white"/>
                </a:solidFill>
                <a:latin typeface="Arial Black" pitchFamily="34" charset="0"/>
              </a:rPr>
              <a:t>The Eternal sustains all who stumble on their way.</a:t>
            </a:r>
            <a:br>
              <a:rPr lang="en-US" sz="2400" dirty="0">
                <a:solidFill>
                  <a:prstClr val="white"/>
                </a:solidFill>
                <a:latin typeface="Arial Black" pitchFamily="34" charset="0"/>
              </a:rPr>
            </a:br>
            <a:r>
              <a:rPr lang="en-US" sz="2400" dirty="0">
                <a:solidFill>
                  <a:prstClr val="white"/>
                </a:solidFill>
                <a:latin typeface="Arial Black" pitchFamily="34" charset="0"/>
              </a:rPr>
              <a:t>    For those who are broken down, </a:t>
            </a:r>
            <a:r>
              <a:rPr lang="en-US" sz="2400" i="1" dirty="0">
                <a:solidFill>
                  <a:prstClr val="white"/>
                </a:solidFill>
                <a:latin typeface="Arial Black" pitchFamily="34" charset="0"/>
              </a:rPr>
              <a:t>God is near.</a:t>
            </a:r>
            <a:r>
              <a:rPr lang="en-US" sz="2400" dirty="0">
                <a:solidFill>
                  <a:prstClr val="white"/>
                </a:solidFill>
                <a:latin typeface="Arial Black" pitchFamily="34" charset="0"/>
              </a:rPr>
              <a:t> He raises them up </a:t>
            </a:r>
            <a:r>
              <a:rPr lang="en-US" sz="2400" i="1" dirty="0">
                <a:solidFill>
                  <a:prstClr val="white"/>
                </a:solidFill>
                <a:latin typeface="Arial Black" pitchFamily="34" charset="0"/>
              </a:rPr>
              <a:t>in hope</a:t>
            </a:r>
            <a:r>
              <a:rPr lang="en-US" sz="2400" dirty="0">
                <a:solidFill>
                  <a:prstClr val="white"/>
                </a:solidFill>
                <a:latin typeface="Arial Black" pitchFamily="34" charset="0"/>
              </a:rPr>
              <a:t>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psalm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4851400" cy="3638550"/>
          </a:xfrm>
        </p:spPr>
      </p:pic>
      <p:sp>
        <p:nvSpPr>
          <p:cNvPr id="3" name="Rectangle 2"/>
          <p:cNvSpPr/>
          <p:nvPr/>
        </p:nvSpPr>
        <p:spPr>
          <a:xfrm>
            <a:off x="857250" y="3242786"/>
            <a:ext cx="7620000" cy="2804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57200">
              <a:lnSpc>
                <a:spcPct val="150000"/>
              </a:lnSpc>
            </a:pPr>
            <a:r>
              <a:rPr lang="en-US" sz="2400" b="1" dirty="0">
                <a:solidFill>
                  <a:prstClr val="white"/>
                </a:solidFill>
                <a:latin typeface="Arial Black" pitchFamily="34" charset="0"/>
              </a:rPr>
              <a:t/>
            </a:r>
            <a:br>
              <a:rPr lang="en-US" sz="2400" b="1" dirty="0">
                <a:solidFill>
                  <a:prstClr val="white"/>
                </a:solidFill>
                <a:latin typeface="Arial Black" pitchFamily="34" charset="0"/>
              </a:rPr>
            </a:br>
            <a:r>
              <a:rPr lang="en-US" sz="2400" b="1" baseline="30000" dirty="0">
                <a:solidFill>
                  <a:prstClr val="white"/>
                </a:solidFill>
                <a:latin typeface="Arial Black" pitchFamily="34" charset="0"/>
              </a:rPr>
              <a:t>15 </a:t>
            </a:r>
            <a:r>
              <a:rPr lang="en-US" sz="2400" b="1" dirty="0">
                <a:solidFill>
                  <a:prstClr val="white"/>
                </a:solidFill>
                <a:latin typeface="Arial Black" pitchFamily="34" charset="0"/>
              </a:rPr>
              <a:t>All eyes have turned toward You, </a:t>
            </a:r>
            <a:r>
              <a:rPr lang="en-US" sz="2400" b="1" i="1" dirty="0">
                <a:solidFill>
                  <a:prstClr val="white"/>
                </a:solidFill>
                <a:latin typeface="Arial Black" pitchFamily="34" charset="0"/>
              </a:rPr>
              <a:t>waiting in expectation;</a:t>
            </a:r>
            <a:r>
              <a:rPr lang="en-US" sz="2400" b="1" dirty="0">
                <a:solidFill>
                  <a:prstClr val="white"/>
                </a:solidFill>
                <a:latin typeface="Arial Black" pitchFamily="34" charset="0"/>
              </a:rPr>
              <a:t/>
            </a:r>
            <a:br>
              <a:rPr lang="en-US" sz="2400" b="1" dirty="0">
                <a:solidFill>
                  <a:prstClr val="white"/>
                </a:solidFill>
                <a:latin typeface="Arial Black" pitchFamily="34" charset="0"/>
              </a:rPr>
            </a:br>
            <a:r>
              <a:rPr lang="en-US" sz="2400" b="1" dirty="0">
                <a:solidFill>
                  <a:prstClr val="white"/>
                </a:solidFill>
                <a:latin typeface="Arial Black" pitchFamily="34" charset="0"/>
              </a:rPr>
              <a:t>    </a:t>
            </a:r>
            <a:r>
              <a:rPr lang="en-US" sz="2400" b="1" i="1" dirty="0">
                <a:solidFill>
                  <a:prstClr val="white"/>
                </a:solidFill>
                <a:latin typeface="Arial Black" pitchFamily="34" charset="0"/>
              </a:rPr>
              <a:t>when they are hungry,</a:t>
            </a:r>
            <a:r>
              <a:rPr lang="en-US" sz="2400" b="1" dirty="0">
                <a:solidFill>
                  <a:prstClr val="white"/>
                </a:solidFill>
                <a:latin typeface="Arial Black" pitchFamily="34" charset="0"/>
              </a:rPr>
              <a:t> You feed them right on time.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psalm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4851400" cy="3638550"/>
          </a:xfrm>
        </p:spPr>
      </p:pic>
      <p:sp>
        <p:nvSpPr>
          <p:cNvPr id="3" name="Rectangle 2"/>
          <p:cNvSpPr/>
          <p:nvPr/>
        </p:nvSpPr>
        <p:spPr>
          <a:xfrm>
            <a:off x="1085850" y="4053185"/>
            <a:ext cx="73533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57200">
              <a:lnSpc>
                <a:spcPct val="150000"/>
              </a:lnSpc>
            </a:pPr>
            <a:r>
              <a:rPr lang="en-US" sz="2400" dirty="0">
                <a:solidFill>
                  <a:prstClr val="white"/>
                </a:solidFill>
                <a:latin typeface="Arial Black" pitchFamily="34" charset="0"/>
              </a:rPr>
              <a:t/>
            </a:r>
            <a:br>
              <a:rPr lang="en-US" sz="2400" dirty="0">
                <a:solidFill>
                  <a:prstClr val="white"/>
                </a:solidFill>
                <a:latin typeface="Arial Black" pitchFamily="34" charset="0"/>
              </a:rPr>
            </a:br>
            <a:r>
              <a:rPr lang="en-US" sz="2400" baseline="30000" dirty="0">
                <a:solidFill>
                  <a:prstClr val="white"/>
                </a:solidFill>
                <a:latin typeface="Arial Black" pitchFamily="34" charset="0"/>
              </a:rPr>
              <a:t>16 </a:t>
            </a:r>
            <a:r>
              <a:rPr lang="en-US" sz="2400" dirty="0">
                <a:solidFill>
                  <a:prstClr val="white"/>
                </a:solidFill>
                <a:latin typeface="Arial Black" pitchFamily="34" charset="0"/>
              </a:rPr>
              <a:t>The desires of every living thing</a:t>
            </a:r>
            <a:br>
              <a:rPr lang="en-US" sz="2400" dirty="0">
                <a:solidFill>
                  <a:prstClr val="white"/>
                </a:solidFill>
                <a:latin typeface="Arial Black" pitchFamily="34" charset="0"/>
              </a:rPr>
            </a:br>
            <a:r>
              <a:rPr lang="en-US" sz="2400" dirty="0">
                <a:solidFill>
                  <a:prstClr val="white"/>
                </a:solidFill>
                <a:latin typeface="Arial Black" pitchFamily="34" charset="0"/>
              </a:rPr>
              <a:t>    are met by Your open hand.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psalm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4851400" cy="3638550"/>
          </a:xfrm>
        </p:spPr>
      </p:pic>
      <p:sp>
        <p:nvSpPr>
          <p:cNvPr id="3" name="Rectangle 2"/>
          <p:cNvSpPr/>
          <p:nvPr/>
        </p:nvSpPr>
        <p:spPr>
          <a:xfrm>
            <a:off x="1066800" y="4053185"/>
            <a:ext cx="737235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57200">
              <a:lnSpc>
                <a:spcPct val="150000"/>
              </a:lnSpc>
            </a:pPr>
            <a:r>
              <a:rPr lang="en-US" sz="2400" dirty="0">
                <a:solidFill>
                  <a:prstClr val="white"/>
                </a:solidFill>
                <a:latin typeface="Arial Black" pitchFamily="34" charset="0"/>
              </a:rPr>
              <a:t/>
            </a:r>
            <a:br>
              <a:rPr lang="en-US" sz="2400" dirty="0">
                <a:solidFill>
                  <a:prstClr val="white"/>
                </a:solidFill>
                <a:latin typeface="Arial Black" pitchFamily="34" charset="0"/>
              </a:rPr>
            </a:br>
            <a:r>
              <a:rPr lang="en-US" sz="2400" baseline="30000" dirty="0">
                <a:solidFill>
                  <a:prstClr val="white"/>
                </a:solidFill>
                <a:latin typeface="Arial Black" pitchFamily="34" charset="0"/>
              </a:rPr>
              <a:t>17 </a:t>
            </a:r>
            <a:r>
              <a:rPr lang="en-US" sz="2400" dirty="0">
                <a:solidFill>
                  <a:prstClr val="white"/>
                </a:solidFill>
                <a:latin typeface="Arial Black" pitchFamily="34" charset="0"/>
              </a:rPr>
              <a:t>The Eternal is right in all His ways,</a:t>
            </a:r>
            <a:br>
              <a:rPr lang="en-US" sz="2400" dirty="0">
                <a:solidFill>
                  <a:prstClr val="white"/>
                </a:solidFill>
                <a:latin typeface="Arial Black" pitchFamily="34" charset="0"/>
              </a:rPr>
            </a:br>
            <a:r>
              <a:rPr lang="en-US" sz="2400" dirty="0">
                <a:solidFill>
                  <a:prstClr val="white"/>
                </a:solidFill>
                <a:latin typeface="Arial Black" pitchFamily="34" charset="0"/>
              </a:rPr>
              <a:t>    and He is kind in all His acts.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 cstate="print">
            <a:alphaModFix amt="50000"/>
            <a:lum/>
          </a:blip>
          <a:srcRect/>
          <a:stretch>
            <a:fillRect l="-12000" r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786132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b="1" dirty="0" smtClean="0"/>
              <a:t>“Whoever wins souls is wise.”</a:t>
            </a:r>
          </a:p>
          <a:p>
            <a:pPr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sz="4100" b="1" dirty="0" smtClean="0">
              <a:solidFill>
                <a:srgbClr val="464646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ea typeface="+mj-ea"/>
              <a:cs typeface="+mj-cs"/>
            </a:endParaRPr>
          </a:p>
          <a:p>
            <a:pPr algn="ctr">
              <a:buNone/>
            </a:pPr>
            <a:r>
              <a:rPr lang="en-US" sz="4100" b="1" dirty="0" smtClean="0">
                <a:solidFill>
                  <a:srgbClr val="464646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ea typeface="+mj-ea"/>
                <a:cs typeface="+mj-cs"/>
              </a:rPr>
              <a:t>Psalm </a:t>
            </a:r>
            <a:r>
              <a:rPr lang="en-US" sz="4100" b="1" dirty="0" smtClean="0">
                <a:solidFill>
                  <a:srgbClr val="464646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ea typeface="+mj-ea"/>
                <a:cs typeface="+mj-cs"/>
              </a:rPr>
              <a:t>116:15 </a:t>
            </a:r>
            <a:r>
              <a:rPr lang="en-US" sz="2400" b="1" dirty="0" smtClean="0">
                <a:solidFill>
                  <a:srgbClr val="464646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ea typeface="+mj-ea"/>
                <a:cs typeface="+mj-cs"/>
              </a:rPr>
              <a:t>VOICE</a:t>
            </a:r>
            <a:endParaRPr lang="en-US" dirty="0" smtClean="0"/>
          </a:p>
          <a:p>
            <a:pPr>
              <a:lnSpc>
                <a:spcPct val="150000"/>
              </a:lnSpc>
              <a:buNone/>
            </a:pPr>
            <a:r>
              <a:rPr lang="en-US" sz="2400" b="1" dirty="0" smtClean="0"/>
              <a:t>“Precious </a:t>
            </a:r>
            <a:r>
              <a:rPr lang="en-US" sz="2400" b="1" dirty="0" smtClean="0"/>
              <a:t>in the eyes of the Eternal</a:t>
            </a:r>
            <a:br>
              <a:rPr lang="en-US" sz="2400" b="1" dirty="0" smtClean="0"/>
            </a:br>
            <a:r>
              <a:rPr lang="en-US" sz="2400" b="1" dirty="0" smtClean="0"/>
              <a:t>    are the deaths of those who follow after Him</a:t>
            </a:r>
            <a:r>
              <a:rPr lang="en-US" sz="2400" b="1" dirty="0" smtClean="0"/>
              <a:t>.”</a:t>
            </a:r>
            <a:endParaRPr lang="en-US" sz="2400" b="1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76250" y="647700"/>
            <a:ext cx="8229600" cy="941388"/>
          </a:xfrm>
        </p:spPr>
        <p:txBody>
          <a:bodyPr/>
          <a:lstStyle/>
          <a:p>
            <a:pPr algn="ctr"/>
            <a:r>
              <a:rPr lang="en-US" dirty="0" smtClean="0"/>
              <a:t>Proverbs 11:30b </a:t>
            </a:r>
            <a:r>
              <a:rPr lang="en-US" sz="2400" dirty="0" smtClean="0"/>
              <a:t>VOICE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psalm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4851400" cy="3638550"/>
          </a:xfrm>
        </p:spPr>
      </p:pic>
      <p:sp>
        <p:nvSpPr>
          <p:cNvPr id="3" name="Rectangle 2"/>
          <p:cNvSpPr/>
          <p:nvPr/>
        </p:nvSpPr>
        <p:spPr>
          <a:xfrm>
            <a:off x="304800" y="3857536"/>
            <a:ext cx="88392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57200">
              <a:lnSpc>
                <a:spcPct val="150000"/>
              </a:lnSpc>
            </a:pPr>
            <a:r>
              <a:rPr lang="en-US" sz="2400" dirty="0">
                <a:solidFill>
                  <a:prstClr val="white"/>
                </a:solidFill>
                <a:latin typeface="Arial Black" pitchFamily="34" charset="0"/>
              </a:rPr>
              <a:t/>
            </a:r>
            <a:br>
              <a:rPr lang="en-US" sz="2400" dirty="0">
                <a:solidFill>
                  <a:prstClr val="white"/>
                </a:solidFill>
                <a:latin typeface="Arial Black" pitchFamily="34" charset="0"/>
              </a:rPr>
            </a:br>
            <a:r>
              <a:rPr lang="en-US" sz="2400" baseline="30000" dirty="0">
                <a:solidFill>
                  <a:prstClr val="white"/>
                </a:solidFill>
                <a:latin typeface="Arial Black" pitchFamily="34" charset="0"/>
              </a:rPr>
              <a:t>18 </a:t>
            </a:r>
            <a:r>
              <a:rPr lang="en-US" sz="2400" dirty="0">
                <a:solidFill>
                  <a:prstClr val="white"/>
                </a:solidFill>
                <a:latin typeface="Arial Black" pitchFamily="34" charset="0"/>
              </a:rPr>
              <a:t>The Eternal stays close to those who call on Him,</a:t>
            </a:r>
            <a:br>
              <a:rPr lang="en-US" sz="2400" dirty="0">
                <a:solidFill>
                  <a:prstClr val="white"/>
                </a:solidFill>
                <a:latin typeface="Arial Black" pitchFamily="34" charset="0"/>
              </a:rPr>
            </a:br>
            <a:r>
              <a:rPr lang="en-US" sz="2400" dirty="0">
                <a:solidFill>
                  <a:prstClr val="white"/>
                </a:solidFill>
                <a:latin typeface="Arial Black" pitchFamily="34" charset="0"/>
              </a:rPr>
              <a:t>    those who pray sincerely.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psalm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4851400" cy="3638550"/>
          </a:xfrm>
        </p:spPr>
      </p:pic>
      <p:sp>
        <p:nvSpPr>
          <p:cNvPr id="3" name="Rectangle 2"/>
          <p:cNvSpPr/>
          <p:nvPr/>
        </p:nvSpPr>
        <p:spPr>
          <a:xfrm>
            <a:off x="952500" y="3071336"/>
            <a:ext cx="737235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57200">
              <a:lnSpc>
                <a:spcPct val="150000"/>
              </a:lnSpc>
            </a:pPr>
            <a:r>
              <a:rPr lang="en-US" sz="2400" dirty="0">
                <a:solidFill>
                  <a:prstClr val="white"/>
                </a:solidFill>
                <a:latin typeface="Arial Black" pitchFamily="34" charset="0"/>
              </a:rPr>
              <a:t/>
            </a:r>
            <a:br>
              <a:rPr lang="en-US" sz="2400" dirty="0">
                <a:solidFill>
                  <a:prstClr val="white"/>
                </a:solidFill>
                <a:latin typeface="Arial Black" pitchFamily="34" charset="0"/>
              </a:rPr>
            </a:br>
            <a:r>
              <a:rPr lang="en-US" sz="2400" baseline="30000" dirty="0">
                <a:solidFill>
                  <a:prstClr val="white"/>
                </a:solidFill>
                <a:latin typeface="Arial Black" pitchFamily="34" charset="0"/>
              </a:rPr>
              <a:t>19 </a:t>
            </a:r>
            <a:r>
              <a:rPr lang="en-US" sz="2400" dirty="0">
                <a:solidFill>
                  <a:prstClr val="white"/>
                </a:solidFill>
                <a:latin typeface="Arial Black" pitchFamily="34" charset="0"/>
              </a:rPr>
              <a:t>All </a:t>
            </a:r>
            <a:r>
              <a:rPr lang="en-US" sz="2400" i="1" dirty="0">
                <a:solidFill>
                  <a:prstClr val="white"/>
                </a:solidFill>
                <a:latin typeface="Arial Black" pitchFamily="34" charset="0"/>
              </a:rPr>
              <a:t>of you</a:t>
            </a:r>
            <a:r>
              <a:rPr lang="en-US" sz="2400" dirty="0">
                <a:solidFill>
                  <a:prstClr val="white"/>
                </a:solidFill>
                <a:latin typeface="Arial Black" pitchFamily="34" charset="0"/>
              </a:rPr>
              <a:t> who revere Him—</a:t>
            </a:r>
            <a:br>
              <a:rPr lang="en-US" sz="2400" dirty="0">
                <a:solidFill>
                  <a:prstClr val="white"/>
                </a:solidFill>
                <a:latin typeface="Arial Black" pitchFamily="34" charset="0"/>
              </a:rPr>
            </a:br>
            <a:r>
              <a:rPr lang="en-US" sz="2400" dirty="0">
                <a:solidFill>
                  <a:prstClr val="white"/>
                </a:solidFill>
                <a:latin typeface="Arial Black" pitchFamily="34" charset="0"/>
              </a:rPr>
              <a:t>    God will satisfy your desires.</a:t>
            </a:r>
            <a:br>
              <a:rPr lang="en-US" sz="2400" dirty="0">
                <a:solidFill>
                  <a:prstClr val="white"/>
                </a:solidFill>
                <a:latin typeface="Arial Black" pitchFamily="34" charset="0"/>
              </a:rPr>
            </a:br>
            <a:r>
              <a:rPr lang="en-US" sz="2400" dirty="0">
                <a:solidFill>
                  <a:prstClr val="white"/>
                </a:solidFill>
                <a:latin typeface="Arial Black" pitchFamily="34" charset="0"/>
              </a:rPr>
              <a:t>    He hears the cries </a:t>
            </a:r>
            <a:r>
              <a:rPr lang="en-US" sz="2400" i="1" dirty="0">
                <a:solidFill>
                  <a:prstClr val="white"/>
                </a:solidFill>
                <a:latin typeface="Arial Black" pitchFamily="34" charset="0"/>
              </a:rPr>
              <a:t>for help,</a:t>
            </a:r>
            <a:r>
              <a:rPr lang="en-US" sz="2400" dirty="0">
                <a:solidFill>
                  <a:prstClr val="white"/>
                </a:solidFill>
                <a:latin typeface="Arial Black" pitchFamily="34" charset="0"/>
              </a:rPr>
              <a:t> and He brings salvation.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psalm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4851400" cy="3638550"/>
          </a:xfrm>
        </p:spPr>
      </p:pic>
      <p:sp>
        <p:nvSpPr>
          <p:cNvPr id="3" name="Rectangle 2"/>
          <p:cNvSpPr/>
          <p:nvPr/>
        </p:nvSpPr>
        <p:spPr>
          <a:xfrm>
            <a:off x="628650" y="3490436"/>
            <a:ext cx="8001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57200">
              <a:lnSpc>
                <a:spcPct val="150000"/>
              </a:lnSpc>
            </a:pPr>
            <a:r>
              <a:rPr lang="en-US" sz="2400" dirty="0">
                <a:solidFill>
                  <a:prstClr val="white"/>
                </a:solidFill>
                <a:latin typeface="Arial Black" pitchFamily="34" charset="0"/>
              </a:rPr>
              <a:t/>
            </a:r>
            <a:br>
              <a:rPr lang="en-US" sz="2400" dirty="0">
                <a:solidFill>
                  <a:prstClr val="white"/>
                </a:solidFill>
                <a:latin typeface="Arial Black" pitchFamily="34" charset="0"/>
              </a:rPr>
            </a:br>
            <a:r>
              <a:rPr lang="en-US" sz="2400" baseline="30000" dirty="0">
                <a:solidFill>
                  <a:prstClr val="white"/>
                </a:solidFill>
                <a:latin typeface="Arial Black" pitchFamily="34" charset="0"/>
              </a:rPr>
              <a:t>20 </a:t>
            </a:r>
            <a:r>
              <a:rPr lang="en-US" sz="2400" dirty="0">
                <a:solidFill>
                  <a:prstClr val="white"/>
                </a:solidFill>
                <a:latin typeface="Arial Black" pitchFamily="34" charset="0"/>
              </a:rPr>
              <a:t>All </a:t>
            </a:r>
            <a:r>
              <a:rPr lang="en-US" sz="2400" i="1" dirty="0">
                <a:solidFill>
                  <a:prstClr val="white"/>
                </a:solidFill>
                <a:latin typeface="Arial Black" pitchFamily="34" charset="0"/>
              </a:rPr>
              <a:t>of you</a:t>
            </a:r>
            <a:r>
              <a:rPr lang="en-US" sz="2400" dirty="0">
                <a:solidFill>
                  <a:prstClr val="white"/>
                </a:solidFill>
                <a:latin typeface="Arial Black" pitchFamily="34" charset="0"/>
              </a:rPr>
              <a:t> who love God—</a:t>
            </a:r>
            <a:br>
              <a:rPr lang="en-US" sz="2400" dirty="0">
                <a:solidFill>
                  <a:prstClr val="white"/>
                </a:solidFill>
                <a:latin typeface="Arial Black" pitchFamily="34" charset="0"/>
              </a:rPr>
            </a:br>
            <a:r>
              <a:rPr lang="en-US" sz="2400" dirty="0">
                <a:solidFill>
                  <a:prstClr val="white"/>
                </a:solidFill>
                <a:latin typeface="Arial Black" pitchFamily="34" charset="0"/>
              </a:rPr>
              <a:t>    He will watch out for you,</a:t>
            </a:r>
            <a:br>
              <a:rPr lang="en-US" sz="2400" dirty="0">
                <a:solidFill>
                  <a:prstClr val="white"/>
                </a:solidFill>
                <a:latin typeface="Arial Black" pitchFamily="34" charset="0"/>
              </a:rPr>
            </a:br>
            <a:r>
              <a:rPr lang="en-US" sz="2400" dirty="0">
                <a:solidFill>
                  <a:prstClr val="white"/>
                </a:solidFill>
                <a:latin typeface="Arial Black" pitchFamily="34" charset="0"/>
              </a:rPr>
              <a:t>    but </a:t>
            </a:r>
            <a:r>
              <a:rPr lang="en-US" sz="2400" i="1" dirty="0">
                <a:solidFill>
                  <a:prstClr val="white"/>
                </a:solidFill>
                <a:latin typeface="Arial Black" pitchFamily="34" charset="0"/>
              </a:rPr>
              <a:t>total</a:t>
            </a:r>
            <a:r>
              <a:rPr lang="en-US" sz="2400" dirty="0">
                <a:solidFill>
                  <a:prstClr val="white"/>
                </a:solidFill>
                <a:latin typeface="Arial Black" pitchFamily="34" charset="0"/>
              </a:rPr>
              <a:t> destruction is </a:t>
            </a:r>
            <a:r>
              <a:rPr lang="en-US" sz="2400" i="1" dirty="0">
                <a:solidFill>
                  <a:prstClr val="white"/>
                </a:solidFill>
                <a:latin typeface="Arial Black" pitchFamily="34" charset="0"/>
              </a:rPr>
              <a:t>around the corner</a:t>
            </a:r>
            <a:r>
              <a:rPr lang="en-US" sz="2400" dirty="0">
                <a:solidFill>
                  <a:prstClr val="white"/>
                </a:solidFill>
                <a:latin typeface="Arial Black" pitchFamily="34" charset="0"/>
              </a:rPr>
              <a:t> for all the wicked.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psalm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4851400" cy="3638550"/>
          </a:xfrm>
        </p:spPr>
      </p:pic>
      <p:sp>
        <p:nvSpPr>
          <p:cNvPr id="3" name="Rectangle 2"/>
          <p:cNvSpPr/>
          <p:nvPr/>
        </p:nvSpPr>
        <p:spPr>
          <a:xfrm>
            <a:off x="742950" y="3751987"/>
            <a:ext cx="76962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57200">
              <a:lnSpc>
                <a:spcPct val="150000"/>
              </a:lnSpc>
            </a:pPr>
            <a:endParaRPr lang="en-US" sz="2400" dirty="0">
              <a:solidFill>
                <a:prstClr val="white"/>
              </a:solidFill>
              <a:latin typeface="Arial Black" pitchFamily="34" charset="0"/>
            </a:endParaRPr>
          </a:p>
          <a:p>
            <a:pPr defTabSz="457200">
              <a:lnSpc>
                <a:spcPct val="150000"/>
              </a:lnSpc>
            </a:pPr>
            <a:r>
              <a:rPr lang="en-US" sz="2400" baseline="30000" dirty="0">
                <a:solidFill>
                  <a:prstClr val="white"/>
                </a:solidFill>
                <a:latin typeface="Arial Black" pitchFamily="34" charset="0"/>
              </a:rPr>
              <a:t>21 </a:t>
            </a:r>
            <a:r>
              <a:rPr lang="en-US" sz="2400" dirty="0">
                <a:solidFill>
                  <a:prstClr val="white"/>
                </a:solidFill>
                <a:latin typeface="Arial Black" pitchFamily="34" charset="0"/>
              </a:rPr>
              <a:t>My lips will sing the praise of the Eternal.</a:t>
            </a:r>
            <a:br>
              <a:rPr lang="en-US" sz="2400" dirty="0">
                <a:solidFill>
                  <a:prstClr val="white"/>
                </a:solidFill>
                <a:latin typeface="Arial Black" pitchFamily="34" charset="0"/>
              </a:rPr>
            </a:br>
            <a:r>
              <a:rPr lang="en-US" sz="2400" dirty="0">
                <a:solidFill>
                  <a:prstClr val="white"/>
                </a:solidFill>
                <a:latin typeface="Arial Black" pitchFamily="34" charset="0"/>
              </a:rPr>
              <a:t>    Let every creature </a:t>
            </a:r>
            <a:r>
              <a:rPr lang="en-US" sz="2400" i="1" dirty="0">
                <a:solidFill>
                  <a:prstClr val="white"/>
                </a:solidFill>
                <a:latin typeface="Arial Black" pitchFamily="34" charset="0"/>
              </a:rPr>
              <a:t>join me and</a:t>
            </a:r>
            <a:r>
              <a:rPr lang="en-US" sz="2400" dirty="0">
                <a:solidFill>
                  <a:prstClr val="white"/>
                </a:solidFill>
                <a:latin typeface="Arial Black" pitchFamily="34" charset="0"/>
              </a:rPr>
              <a:t> praise the holy name of God—forever and always!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psalm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4851400" cy="3638550"/>
          </a:xfrm>
        </p:spPr>
      </p:pic>
      <p:sp>
        <p:nvSpPr>
          <p:cNvPr id="5" name="TextBox 4"/>
          <p:cNvSpPr txBox="1"/>
          <p:nvPr/>
        </p:nvSpPr>
        <p:spPr>
          <a:xfrm>
            <a:off x="762000" y="2609850"/>
            <a:ext cx="7962900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4400" dirty="0">
                <a:solidFill>
                  <a:prstClr val="white"/>
                </a:solidFill>
                <a:latin typeface="Arial Black" pitchFamily="34" charset="0"/>
              </a:rPr>
              <a:t>Psalm 145 </a:t>
            </a:r>
            <a:r>
              <a:rPr lang="en-US" dirty="0">
                <a:solidFill>
                  <a:prstClr val="white"/>
                </a:solidFill>
              </a:rPr>
              <a:t>VOICE</a:t>
            </a:r>
          </a:p>
          <a:p>
            <a:pPr defTabSz="457200"/>
            <a:r>
              <a:rPr lang="en-US" sz="800" dirty="0">
                <a:solidFill>
                  <a:prstClr val="white"/>
                </a:solidFill>
              </a:rPr>
              <a:t>  </a:t>
            </a:r>
          </a:p>
          <a:p>
            <a:pPr algn="ctr" defTabSz="457200"/>
            <a:r>
              <a:rPr lang="en-US" sz="2000" i="1" dirty="0">
                <a:solidFill>
                  <a:prstClr val="white"/>
                </a:solidFill>
              </a:rPr>
              <a:t>A psalm of  praise by David</a:t>
            </a:r>
          </a:p>
          <a:p>
            <a:pPr algn="ctr" defTabSz="457200"/>
            <a:endParaRPr lang="en-US" sz="2000" i="1" dirty="0">
              <a:solidFill>
                <a:prstClr val="white"/>
              </a:solidFill>
            </a:endParaRPr>
          </a:p>
          <a:p>
            <a:pPr defTabSz="457200"/>
            <a:endParaRPr lang="en-US" sz="2000" b="1" dirty="0">
              <a:solidFill>
                <a:prstClr val="white"/>
              </a:solidFill>
            </a:endParaRPr>
          </a:p>
          <a:p>
            <a:pPr defTabSz="457200"/>
            <a:r>
              <a:rPr lang="en-US" sz="2000" b="1" baseline="30000" dirty="0">
                <a:solidFill>
                  <a:prstClr val="white"/>
                </a:solidFill>
                <a:latin typeface="Arial Black" pitchFamily="34" charset="0"/>
              </a:rPr>
              <a:t>1 </a:t>
            </a:r>
            <a:r>
              <a:rPr lang="en-US" sz="2000" b="1" dirty="0">
                <a:solidFill>
                  <a:prstClr val="white"/>
                </a:solidFill>
                <a:latin typeface="Arial Black" pitchFamily="34" charset="0"/>
              </a:rPr>
              <a:t>I will lift my praise </a:t>
            </a:r>
            <a:r>
              <a:rPr lang="en-US" sz="2000" b="1" i="1" dirty="0">
                <a:solidFill>
                  <a:prstClr val="white"/>
                </a:solidFill>
                <a:latin typeface="Arial Black" pitchFamily="34" charset="0"/>
              </a:rPr>
              <a:t>above everything</a:t>
            </a:r>
            <a:r>
              <a:rPr lang="en-US" sz="2000" b="1" dirty="0">
                <a:solidFill>
                  <a:prstClr val="white"/>
                </a:solidFill>
                <a:latin typeface="Arial Black" pitchFamily="34" charset="0"/>
              </a:rPr>
              <a:t> to You, my God and King!</a:t>
            </a:r>
            <a:br>
              <a:rPr lang="en-US" sz="2000" b="1" dirty="0">
                <a:solidFill>
                  <a:prstClr val="white"/>
                </a:solidFill>
                <a:latin typeface="Arial Black" pitchFamily="34" charset="0"/>
              </a:rPr>
            </a:br>
            <a:r>
              <a:rPr lang="en-US" sz="2000" b="1" dirty="0">
                <a:solidFill>
                  <a:prstClr val="white"/>
                </a:solidFill>
                <a:latin typeface="Arial Black" pitchFamily="34" charset="0"/>
              </a:rPr>
              <a:t>    I will </a:t>
            </a:r>
            <a:r>
              <a:rPr lang="en-US" sz="2000" b="1" i="1" dirty="0">
                <a:solidFill>
                  <a:prstClr val="white"/>
                </a:solidFill>
                <a:latin typeface="Arial Black" pitchFamily="34" charset="0"/>
              </a:rPr>
              <a:t>continually</a:t>
            </a:r>
            <a:r>
              <a:rPr lang="en-US" sz="2000" b="1" dirty="0">
                <a:solidFill>
                  <a:prstClr val="white"/>
                </a:solidFill>
                <a:latin typeface="Arial Black" pitchFamily="34" charset="0"/>
              </a:rPr>
              <a:t> bless Your name forever and always</a:t>
            </a:r>
            <a:r>
              <a:rPr lang="en-US" sz="2000" dirty="0">
                <a:solidFill>
                  <a:prstClr val="black"/>
                </a:solidFill>
              </a:rPr>
              <a:t>.</a:t>
            </a:r>
          </a:p>
          <a:p>
            <a:pPr algn="ctr" defTabSz="457200"/>
            <a:endParaRPr lang="en-US" sz="2000" i="1" dirty="0">
              <a:solidFill>
                <a:prstClr val="whit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psalm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4851400" cy="3638550"/>
          </a:xfrm>
        </p:spPr>
      </p:pic>
      <p:sp>
        <p:nvSpPr>
          <p:cNvPr id="3" name="Rectangle 2"/>
          <p:cNvSpPr/>
          <p:nvPr/>
        </p:nvSpPr>
        <p:spPr>
          <a:xfrm>
            <a:off x="1143000" y="3343186"/>
            <a:ext cx="7086600" cy="27238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57200">
              <a:lnSpc>
                <a:spcPct val="150000"/>
              </a:lnSpc>
            </a:pPr>
            <a:r>
              <a:rPr lang="en-US" dirty="0">
                <a:solidFill>
                  <a:prstClr val="black"/>
                </a:solidFill>
              </a:rPr>
              <a:t/>
            </a:r>
            <a:br>
              <a:rPr lang="en-US" dirty="0">
                <a:solidFill>
                  <a:prstClr val="black"/>
                </a:solidFill>
              </a:rPr>
            </a:br>
            <a:r>
              <a:rPr lang="en-US" sz="2400" baseline="30000" dirty="0">
                <a:solidFill>
                  <a:prstClr val="black"/>
                </a:solidFill>
              </a:rPr>
              <a:t>2</a:t>
            </a:r>
            <a:r>
              <a:rPr lang="en-US" sz="2400" dirty="0">
                <a:solidFill>
                  <a:prstClr val="black"/>
                </a:solidFill>
              </a:rPr>
              <a:t/>
            </a:r>
            <a:br>
              <a:rPr lang="en-US" sz="2400" dirty="0">
                <a:solidFill>
                  <a:prstClr val="black"/>
                </a:solidFill>
              </a:rPr>
            </a:br>
            <a:r>
              <a:rPr lang="en-US" sz="2400" b="1" baseline="30000" dirty="0">
                <a:solidFill>
                  <a:prstClr val="white"/>
                </a:solidFill>
                <a:latin typeface="Arial Black" pitchFamily="34" charset="0"/>
              </a:rPr>
              <a:t>2 </a:t>
            </a:r>
            <a:r>
              <a:rPr lang="en-US" sz="2400" b="1" i="1" dirty="0">
                <a:solidFill>
                  <a:prstClr val="white"/>
                </a:solidFill>
                <a:latin typeface="Arial Black" pitchFamily="34" charset="0"/>
              </a:rPr>
              <a:t>My praise will never cease—</a:t>
            </a:r>
            <a:r>
              <a:rPr lang="en-US" sz="2400" b="1" baseline="30000" dirty="0">
                <a:solidFill>
                  <a:prstClr val="black"/>
                </a:solidFill>
                <a:latin typeface="Arial Black" pitchFamily="34" charset="0"/>
              </a:rPr>
              <a:t>  </a:t>
            </a:r>
          </a:p>
          <a:p>
            <a:pPr defTabSz="457200">
              <a:lnSpc>
                <a:spcPct val="150000"/>
              </a:lnSpc>
            </a:pPr>
            <a:r>
              <a:rPr lang="en-US" sz="2400" dirty="0">
                <a:solidFill>
                  <a:prstClr val="white"/>
                </a:solidFill>
                <a:latin typeface="Arial Black" pitchFamily="34" charset="0"/>
              </a:rPr>
              <a:t>    I will praise You every day;</a:t>
            </a:r>
            <a:br>
              <a:rPr lang="en-US" sz="2400" dirty="0">
                <a:solidFill>
                  <a:prstClr val="white"/>
                </a:solidFill>
                <a:latin typeface="Arial Black" pitchFamily="34" charset="0"/>
              </a:rPr>
            </a:br>
            <a:r>
              <a:rPr lang="en-US" sz="2400" dirty="0">
                <a:solidFill>
                  <a:prstClr val="white"/>
                </a:solidFill>
                <a:latin typeface="Arial Black" pitchFamily="34" charset="0"/>
              </a:rPr>
              <a:t>    I will lift up Your name forever.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psalm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4851400" cy="3638550"/>
          </a:xfrm>
        </p:spPr>
      </p:pic>
      <p:sp>
        <p:nvSpPr>
          <p:cNvPr id="3" name="Rectangle 2"/>
          <p:cNvSpPr/>
          <p:nvPr/>
        </p:nvSpPr>
        <p:spPr>
          <a:xfrm>
            <a:off x="2095500" y="2222838"/>
            <a:ext cx="70485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57200">
              <a:lnSpc>
                <a:spcPct val="150000"/>
              </a:lnSpc>
            </a:pPr>
            <a:r>
              <a:rPr lang="en-US" sz="2400" dirty="0">
                <a:solidFill>
                  <a:prstClr val="white"/>
                </a:solidFill>
                <a:latin typeface="Arial Black" pitchFamily="34" charset="0"/>
              </a:rPr>
              <a:t/>
            </a:r>
            <a:br>
              <a:rPr lang="en-US" sz="2400" dirty="0">
                <a:solidFill>
                  <a:prstClr val="white"/>
                </a:solidFill>
                <a:latin typeface="Arial Black" pitchFamily="34" charset="0"/>
              </a:rPr>
            </a:br>
            <a:r>
              <a:rPr lang="en-US" sz="2400" baseline="30000" dirty="0">
                <a:solidFill>
                  <a:prstClr val="white"/>
                </a:solidFill>
                <a:latin typeface="Arial Black" pitchFamily="34" charset="0"/>
              </a:rPr>
              <a:t>3 </a:t>
            </a:r>
            <a:r>
              <a:rPr lang="en-US" sz="2400" dirty="0">
                <a:solidFill>
                  <a:prstClr val="white"/>
                </a:solidFill>
                <a:latin typeface="Arial Black" pitchFamily="34" charset="0"/>
              </a:rPr>
              <a:t>The Eternal is great and deserves endless praise;</a:t>
            </a:r>
            <a:br>
              <a:rPr lang="en-US" sz="2400" dirty="0">
                <a:solidFill>
                  <a:prstClr val="white"/>
                </a:solidFill>
                <a:latin typeface="Arial Black" pitchFamily="34" charset="0"/>
              </a:rPr>
            </a:br>
            <a:r>
              <a:rPr lang="en-US" sz="2400" dirty="0">
                <a:solidFill>
                  <a:prstClr val="white"/>
                </a:solidFill>
                <a:latin typeface="Arial Black" pitchFamily="34" charset="0"/>
              </a:rPr>
              <a:t>    </a:t>
            </a:r>
            <a:r>
              <a:rPr lang="en-US" sz="2400" i="1" dirty="0">
                <a:solidFill>
                  <a:prstClr val="white"/>
                </a:solidFill>
                <a:latin typeface="Arial Black" pitchFamily="34" charset="0"/>
              </a:rPr>
              <a:t>His greatness knows no limit, recognizes no boundary</a:t>
            </a:r>
            <a:r>
              <a:rPr lang="en-US" sz="2400" dirty="0">
                <a:solidFill>
                  <a:prstClr val="white"/>
                </a:solidFill>
                <a:latin typeface="Arial Black" pitchFamily="34" charset="0"/>
              </a:rPr>
              <a:t>.</a:t>
            </a:r>
            <a:br>
              <a:rPr lang="en-US" sz="2400" dirty="0">
                <a:solidFill>
                  <a:prstClr val="white"/>
                </a:solidFill>
                <a:latin typeface="Arial Black" pitchFamily="34" charset="0"/>
              </a:rPr>
            </a:br>
            <a:r>
              <a:rPr lang="en-US" sz="2400" dirty="0">
                <a:solidFill>
                  <a:prstClr val="white"/>
                </a:solidFill>
                <a:latin typeface="Arial Black" pitchFamily="34" charset="0"/>
              </a:rPr>
              <a:t>    No one can measure or comprehend His magnificence.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psalm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4851400" cy="3638550"/>
          </a:xfrm>
        </p:spPr>
      </p:pic>
      <p:sp>
        <p:nvSpPr>
          <p:cNvPr id="3" name="Rectangle 2"/>
          <p:cNvSpPr/>
          <p:nvPr/>
        </p:nvSpPr>
        <p:spPr>
          <a:xfrm>
            <a:off x="590550" y="3109436"/>
            <a:ext cx="790575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57200">
              <a:lnSpc>
                <a:spcPct val="150000"/>
              </a:lnSpc>
            </a:pPr>
            <a:endParaRPr lang="en-US" sz="2400" b="1" dirty="0">
              <a:solidFill>
                <a:prstClr val="white"/>
              </a:solidFill>
              <a:latin typeface="Arial Black" pitchFamily="34" charset="0"/>
            </a:endParaRPr>
          </a:p>
          <a:p>
            <a:pPr defTabSz="457200">
              <a:lnSpc>
                <a:spcPct val="150000"/>
              </a:lnSpc>
            </a:pPr>
            <a:r>
              <a:rPr lang="en-US" sz="2400" b="1" baseline="30000" dirty="0">
                <a:solidFill>
                  <a:prstClr val="white"/>
                </a:solidFill>
                <a:latin typeface="Arial Black" pitchFamily="34" charset="0"/>
              </a:rPr>
              <a:t>4 </a:t>
            </a:r>
            <a:r>
              <a:rPr lang="en-US" sz="2400" b="1" dirty="0">
                <a:solidFill>
                  <a:prstClr val="white"/>
                </a:solidFill>
                <a:latin typeface="Arial Black" pitchFamily="34" charset="0"/>
              </a:rPr>
              <a:t>One generation </a:t>
            </a:r>
            <a:r>
              <a:rPr lang="en-US" sz="2400" b="1" i="1" dirty="0">
                <a:solidFill>
                  <a:prstClr val="white"/>
                </a:solidFill>
                <a:latin typeface="Arial Black" pitchFamily="34" charset="0"/>
              </a:rPr>
              <a:t>after another</a:t>
            </a:r>
            <a:r>
              <a:rPr lang="en-US" sz="2400" b="1" dirty="0">
                <a:solidFill>
                  <a:prstClr val="white"/>
                </a:solidFill>
                <a:latin typeface="Arial Black" pitchFamily="34" charset="0"/>
              </a:rPr>
              <a:t> will celebrate Your great works;</a:t>
            </a:r>
            <a:br>
              <a:rPr lang="en-US" sz="2400" b="1" dirty="0">
                <a:solidFill>
                  <a:prstClr val="white"/>
                </a:solidFill>
                <a:latin typeface="Arial Black" pitchFamily="34" charset="0"/>
              </a:rPr>
            </a:br>
            <a:r>
              <a:rPr lang="en-US" sz="2400" b="1" dirty="0">
                <a:solidFill>
                  <a:prstClr val="white"/>
                </a:solidFill>
                <a:latin typeface="Arial Black" pitchFamily="34" charset="0"/>
              </a:rPr>
              <a:t>    they will pass on the story of Your powerful acts to their children.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psalm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4851400" cy="3638550"/>
          </a:xfrm>
        </p:spPr>
      </p:pic>
      <p:sp>
        <p:nvSpPr>
          <p:cNvPr id="3" name="Rectangle 2"/>
          <p:cNvSpPr/>
          <p:nvPr/>
        </p:nvSpPr>
        <p:spPr>
          <a:xfrm>
            <a:off x="800100" y="3033236"/>
            <a:ext cx="737235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57200">
              <a:lnSpc>
                <a:spcPct val="150000"/>
              </a:lnSpc>
            </a:pPr>
            <a:r>
              <a:rPr lang="en-US" sz="2400" dirty="0">
                <a:solidFill>
                  <a:prstClr val="white"/>
                </a:solidFill>
                <a:latin typeface="Arial Black" pitchFamily="34" charset="0"/>
              </a:rPr>
              <a:t/>
            </a:r>
            <a:br>
              <a:rPr lang="en-US" sz="2400" dirty="0">
                <a:solidFill>
                  <a:prstClr val="white"/>
                </a:solidFill>
                <a:latin typeface="Arial Black" pitchFamily="34" charset="0"/>
              </a:rPr>
            </a:br>
            <a:r>
              <a:rPr lang="en-US" sz="2400" baseline="30000" dirty="0">
                <a:solidFill>
                  <a:prstClr val="white"/>
                </a:solidFill>
                <a:latin typeface="Arial Black" pitchFamily="34" charset="0"/>
              </a:rPr>
              <a:t>5 </a:t>
            </a:r>
            <a:r>
              <a:rPr lang="en-US" sz="2400" dirty="0">
                <a:solidFill>
                  <a:prstClr val="white"/>
                </a:solidFill>
                <a:latin typeface="Arial Black" pitchFamily="34" charset="0"/>
              </a:rPr>
              <a:t>Your majesty and glorious splendor </a:t>
            </a:r>
            <a:r>
              <a:rPr lang="en-US" sz="2400" i="1" dirty="0">
                <a:solidFill>
                  <a:prstClr val="white"/>
                </a:solidFill>
                <a:latin typeface="Arial Black" pitchFamily="34" charset="0"/>
              </a:rPr>
              <a:t>have captivated me</a:t>
            </a:r>
            <a:r>
              <a:rPr lang="en-US" sz="2400" dirty="0">
                <a:solidFill>
                  <a:prstClr val="white"/>
                </a:solidFill>
                <a:latin typeface="Arial Black" pitchFamily="34" charset="0"/>
              </a:rPr>
              <a:t>;</a:t>
            </a:r>
            <a:br>
              <a:rPr lang="en-US" sz="2400" dirty="0">
                <a:solidFill>
                  <a:prstClr val="white"/>
                </a:solidFill>
                <a:latin typeface="Arial Black" pitchFamily="34" charset="0"/>
              </a:rPr>
            </a:br>
            <a:r>
              <a:rPr lang="en-US" sz="2400" dirty="0">
                <a:solidFill>
                  <a:prstClr val="white"/>
                </a:solidFill>
                <a:latin typeface="Arial Black" pitchFamily="34" charset="0"/>
              </a:rPr>
              <a:t>    I will meditate on Your wonders, </a:t>
            </a:r>
            <a:r>
              <a:rPr lang="en-US" sz="2400" i="1" dirty="0">
                <a:solidFill>
                  <a:prstClr val="white"/>
                </a:solidFill>
                <a:latin typeface="Arial Black" pitchFamily="34" charset="0"/>
              </a:rPr>
              <a:t>sing songs of Your worth.</a:t>
            </a:r>
            <a:endParaRPr lang="en-US" sz="2400" dirty="0">
              <a:solidFill>
                <a:prstClr val="white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psalm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4851400" cy="3638550"/>
          </a:xfrm>
        </p:spPr>
      </p:pic>
      <p:sp>
        <p:nvSpPr>
          <p:cNvPr id="3" name="Rectangle 2"/>
          <p:cNvSpPr/>
          <p:nvPr/>
        </p:nvSpPr>
        <p:spPr>
          <a:xfrm>
            <a:off x="1066800" y="2856637"/>
            <a:ext cx="763905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57200">
              <a:lnSpc>
                <a:spcPct val="150000"/>
              </a:lnSpc>
            </a:pPr>
            <a:r>
              <a:rPr lang="en-US" sz="2400" b="1" dirty="0">
                <a:solidFill>
                  <a:prstClr val="white"/>
                </a:solidFill>
                <a:latin typeface="Arial Black" pitchFamily="34" charset="0"/>
              </a:rPr>
              <a:t/>
            </a:r>
            <a:br>
              <a:rPr lang="en-US" sz="2400" b="1" dirty="0">
                <a:solidFill>
                  <a:prstClr val="white"/>
                </a:solidFill>
                <a:latin typeface="Arial Black" pitchFamily="34" charset="0"/>
              </a:rPr>
            </a:br>
            <a:r>
              <a:rPr lang="en-US" sz="2400" b="1" baseline="30000" dirty="0">
                <a:solidFill>
                  <a:prstClr val="white"/>
                </a:solidFill>
                <a:latin typeface="Arial Black" pitchFamily="34" charset="0"/>
              </a:rPr>
              <a:t>6 </a:t>
            </a:r>
            <a:r>
              <a:rPr lang="en-US" sz="2400" b="1" dirty="0">
                <a:solidFill>
                  <a:prstClr val="white"/>
                </a:solidFill>
                <a:latin typeface="Arial Black" pitchFamily="34" charset="0"/>
              </a:rPr>
              <a:t>We confess—there is </a:t>
            </a:r>
            <a:r>
              <a:rPr lang="en-US" sz="2400" b="1" i="1" dirty="0">
                <a:solidFill>
                  <a:prstClr val="white"/>
                </a:solidFill>
                <a:latin typeface="Arial Black" pitchFamily="34" charset="0"/>
              </a:rPr>
              <a:t>nothing greater than You, God,</a:t>
            </a:r>
            <a:r>
              <a:rPr lang="en-US" sz="2400" b="1" dirty="0">
                <a:solidFill>
                  <a:prstClr val="white"/>
                </a:solidFill>
                <a:latin typeface="Arial Black" pitchFamily="34" charset="0"/>
              </a:rPr>
              <a:t> nothing mightier than Your awesome works.</a:t>
            </a:r>
            <a:br>
              <a:rPr lang="en-US" sz="2400" b="1" dirty="0">
                <a:solidFill>
                  <a:prstClr val="white"/>
                </a:solidFill>
                <a:latin typeface="Arial Black" pitchFamily="34" charset="0"/>
              </a:rPr>
            </a:br>
            <a:r>
              <a:rPr lang="en-US" sz="2400" b="1" dirty="0">
                <a:solidFill>
                  <a:prstClr val="white"/>
                </a:solidFill>
                <a:latin typeface="Arial Black" pitchFamily="34" charset="0"/>
              </a:rPr>
              <a:t>    I will tell of Your greatness </a:t>
            </a:r>
            <a:r>
              <a:rPr lang="en-US" sz="2400" b="1" i="1" dirty="0">
                <a:solidFill>
                  <a:prstClr val="white"/>
                </a:solidFill>
                <a:latin typeface="Arial Black" pitchFamily="34" charset="0"/>
              </a:rPr>
              <a:t>as long as I have breath</a:t>
            </a:r>
            <a:r>
              <a:rPr lang="en-US" sz="2400" b="1" dirty="0">
                <a:solidFill>
                  <a:prstClr val="white"/>
                </a:solidFill>
                <a:latin typeface="Arial Black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psalm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4851400" cy="3638550"/>
          </a:xfrm>
        </p:spPr>
      </p:pic>
      <p:sp>
        <p:nvSpPr>
          <p:cNvPr id="3" name="Rectangle 2"/>
          <p:cNvSpPr/>
          <p:nvPr/>
        </p:nvSpPr>
        <p:spPr>
          <a:xfrm>
            <a:off x="704850" y="3104287"/>
            <a:ext cx="843915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57200">
              <a:lnSpc>
                <a:spcPct val="150000"/>
              </a:lnSpc>
            </a:pPr>
            <a:r>
              <a:rPr lang="en-US" sz="2400" b="1" dirty="0">
                <a:solidFill>
                  <a:prstClr val="white"/>
                </a:solidFill>
                <a:latin typeface="Arial Black" pitchFamily="34" charset="0"/>
              </a:rPr>
              <a:t/>
            </a:r>
            <a:br>
              <a:rPr lang="en-US" sz="2400" b="1" dirty="0">
                <a:solidFill>
                  <a:prstClr val="white"/>
                </a:solidFill>
                <a:latin typeface="Arial Black" pitchFamily="34" charset="0"/>
              </a:rPr>
            </a:br>
            <a:r>
              <a:rPr lang="en-US" sz="2400" b="1" baseline="30000" dirty="0">
                <a:solidFill>
                  <a:prstClr val="white"/>
                </a:solidFill>
                <a:latin typeface="Arial Black" pitchFamily="34" charset="0"/>
              </a:rPr>
              <a:t>7 </a:t>
            </a:r>
            <a:r>
              <a:rPr lang="en-US" sz="2400" b="1" i="1" dirty="0">
                <a:solidFill>
                  <a:prstClr val="white"/>
                </a:solidFill>
                <a:latin typeface="Arial Black" pitchFamily="34" charset="0"/>
              </a:rPr>
              <a:t>The news of</a:t>
            </a:r>
            <a:r>
              <a:rPr lang="en-US" sz="2400" b="1" dirty="0">
                <a:solidFill>
                  <a:prstClr val="white"/>
                </a:solidFill>
                <a:latin typeface="Arial Black" pitchFamily="34" charset="0"/>
              </a:rPr>
              <a:t> Your rich goodness </a:t>
            </a:r>
            <a:r>
              <a:rPr lang="en-US" sz="2400" b="1" i="1" dirty="0">
                <a:solidFill>
                  <a:prstClr val="white"/>
                </a:solidFill>
                <a:latin typeface="Arial Black" pitchFamily="34" charset="0"/>
              </a:rPr>
              <a:t>is no secret</a:t>
            </a:r>
            <a:r>
              <a:rPr lang="en-US" sz="2400" b="1" dirty="0">
                <a:solidFill>
                  <a:prstClr val="white"/>
                </a:solidFill>
                <a:latin typeface="Arial Black" pitchFamily="34" charset="0"/>
              </a:rPr>
              <a:t>—</a:t>
            </a:r>
            <a:br>
              <a:rPr lang="en-US" sz="2400" b="1" dirty="0">
                <a:solidFill>
                  <a:prstClr val="white"/>
                </a:solidFill>
                <a:latin typeface="Arial Black" pitchFamily="34" charset="0"/>
              </a:rPr>
            </a:br>
            <a:r>
              <a:rPr lang="en-US" sz="2400" b="1" dirty="0">
                <a:solidFill>
                  <a:prstClr val="white"/>
                </a:solidFill>
                <a:latin typeface="Arial Black" pitchFamily="34" charset="0"/>
              </a:rPr>
              <a:t>    Your people love to recall it</a:t>
            </a:r>
            <a:br>
              <a:rPr lang="en-US" sz="2400" b="1" dirty="0">
                <a:solidFill>
                  <a:prstClr val="white"/>
                </a:solidFill>
                <a:latin typeface="Arial Black" pitchFamily="34" charset="0"/>
              </a:rPr>
            </a:br>
            <a:r>
              <a:rPr lang="en-US" sz="2400" b="1" dirty="0">
                <a:solidFill>
                  <a:prstClr val="white"/>
                </a:solidFill>
                <a:latin typeface="Arial Black" pitchFamily="34" charset="0"/>
              </a:rPr>
              <a:t>    and sing songs of </a:t>
            </a:r>
            <a:r>
              <a:rPr lang="en-US" sz="2400" b="1" i="1" dirty="0">
                <a:solidFill>
                  <a:prstClr val="white"/>
                </a:solidFill>
                <a:latin typeface="Arial Black" pitchFamily="34" charset="0"/>
              </a:rPr>
              <a:t>joy to celebrate</a:t>
            </a:r>
            <a:r>
              <a:rPr lang="en-US" sz="2400" b="1" dirty="0">
                <a:solidFill>
                  <a:prstClr val="white"/>
                </a:solidFill>
                <a:latin typeface="Arial Black" pitchFamily="34" charset="0"/>
              </a:rPr>
              <a:t> Your righteousness.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39</Words>
  <Application>Microsoft Office PowerPoint</Application>
  <PresentationFormat>On-screen Show (4:3)</PresentationFormat>
  <Paragraphs>40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1_Concourse</vt:lpstr>
      <vt:lpstr>Slide 1</vt:lpstr>
      <vt:lpstr>Proverbs 11:30b VOICE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Eddy Hall</dc:creator>
  <cp:lastModifiedBy>Eddy Hall</cp:lastModifiedBy>
  <cp:revision>2</cp:revision>
  <dcterms:created xsi:type="dcterms:W3CDTF">2018-07-25T18:22:30Z</dcterms:created>
  <dcterms:modified xsi:type="dcterms:W3CDTF">2018-07-26T16:52:36Z</dcterms:modified>
</cp:coreProperties>
</file>