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B14C9E-D298-4FBD-A2AA-52864A60A7A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ED2421-A41E-4A8D-8E7E-E02D1EBC6FC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	             Psalm 22</a:t>
          </a:r>
        </a:p>
        <a:p>
          <a:r>
            <a:rPr lang="en-US" dirty="0"/>
            <a:t>           Pictures of Jesus on the Cross</a:t>
          </a:r>
        </a:p>
      </dgm:t>
    </dgm:pt>
    <dgm:pt modelId="{15665009-0018-4CEF-B12A-BCE738B3F0ED}" type="parTrans" cxnId="{DA413EE0-6C2B-43E1-AE78-A5D6FAE3632C}">
      <dgm:prSet/>
      <dgm:spPr/>
      <dgm:t>
        <a:bodyPr/>
        <a:lstStyle/>
        <a:p>
          <a:endParaRPr lang="en-US"/>
        </a:p>
      </dgm:t>
    </dgm:pt>
    <dgm:pt modelId="{525729A5-A3A9-4793-95BA-3F1D0C90A0F7}" type="sibTrans" cxnId="{DA413EE0-6C2B-43E1-AE78-A5D6FAE3632C}">
      <dgm:prSet/>
      <dgm:spPr/>
      <dgm:t>
        <a:bodyPr/>
        <a:lstStyle/>
        <a:p>
          <a:endParaRPr lang="en-US"/>
        </a:p>
      </dgm:t>
    </dgm:pt>
    <dgm:pt modelId="{EF0A0F09-C600-4A35-A5E4-C9F3C46D6A7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	          Psalm 23</a:t>
          </a:r>
        </a:p>
        <a:p>
          <a:r>
            <a:rPr lang="en-US" dirty="0"/>
            <a:t>  Picture of Jesus our Good Shepherd</a:t>
          </a:r>
        </a:p>
      </dgm:t>
    </dgm:pt>
    <dgm:pt modelId="{AA8B8A82-8967-4CC0-A4AE-5ECF468B23B1}" type="parTrans" cxnId="{4E19C4F3-EC1D-46BF-9E9F-B032309B5052}">
      <dgm:prSet/>
      <dgm:spPr/>
      <dgm:t>
        <a:bodyPr/>
        <a:lstStyle/>
        <a:p>
          <a:endParaRPr lang="en-US"/>
        </a:p>
      </dgm:t>
    </dgm:pt>
    <dgm:pt modelId="{4AAF7DA6-2C2A-4BF8-AE7F-30F349B28DBA}" type="sibTrans" cxnId="{4E19C4F3-EC1D-46BF-9E9F-B032309B5052}">
      <dgm:prSet/>
      <dgm:spPr/>
      <dgm:t>
        <a:bodyPr/>
        <a:lstStyle/>
        <a:p>
          <a:endParaRPr lang="en-US"/>
        </a:p>
      </dgm:t>
    </dgm:pt>
    <dgm:pt modelId="{D3069782-DF66-46B1-81AD-FAD81648389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	            Psalm 24</a:t>
          </a:r>
        </a:p>
        <a:p>
          <a:r>
            <a:rPr lang="en-US" dirty="0"/>
            <a:t>Picture of Jesus Returning as King of Glory</a:t>
          </a:r>
        </a:p>
      </dgm:t>
    </dgm:pt>
    <dgm:pt modelId="{36EFF664-31D9-4EF9-96DE-F0570D40F8E6}" type="parTrans" cxnId="{DD92BDAE-93B4-4428-9AD1-DA17BDA445D0}">
      <dgm:prSet/>
      <dgm:spPr/>
      <dgm:t>
        <a:bodyPr/>
        <a:lstStyle/>
        <a:p>
          <a:endParaRPr lang="en-US"/>
        </a:p>
      </dgm:t>
    </dgm:pt>
    <dgm:pt modelId="{643E8B0C-497A-4E40-8A54-23390ABEEB46}" type="sibTrans" cxnId="{DD92BDAE-93B4-4428-9AD1-DA17BDA445D0}">
      <dgm:prSet/>
      <dgm:spPr/>
      <dgm:t>
        <a:bodyPr/>
        <a:lstStyle/>
        <a:p>
          <a:endParaRPr lang="en-US"/>
        </a:p>
      </dgm:t>
    </dgm:pt>
    <dgm:pt modelId="{876610C2-8C6D-4A8B-B133-904FF04940C2}" type="pres">
      <dgm:prSet presAssocID="{42B14C9E-D298-4FBD-A2AA-52864A60A7A1}" presName="Name0" presStyleCnt="0">
        <dgm:presLayoutVars>
          <dgm:chMax val="7"/>
          <dgm:chPref val="7"/>
          <dgm:dir/>
        </dgm:presLayoutVars>
      </dgm:prSet>
      <dgm:spPr/>
    </dgm:pt>
    <dgm:pt modelId="{70C86E39-5CDD-4FF4-BBC5-7578395905C8}" type="pres">
      <dgm:prSet presAssocID="{42B14C9E-D298-4FBD-A2AA-52864A60A7A1}" presName="Name1" presStyleCnt="0"/>
      <dgm:spPr/>
    </dgm:pt>
    <dgm:pt modelId="{2021C2F9-4820-48DE-A120-A0FA956D670A}" type="pres">
      <dgm:prSet presAssocID="{42B14C9E-D298-4FBD-A2AA-52864A60A7A1}" presName="cycle" presStyleCnt="0"/>
      <dgm:spPr/>
    </dgm:pt>
    <dgm:pt modelId="{1AA57DF1-B453-4397-BE07-ED73D06E54E9}" type="pres">
      <dgm:prSet presAssocID="{42B14C9E-D298-4FBD-A2AA-52864A60A7A1}" presName="srcNode" presStyleLbl="node1" presStyleIdx="0" presStyleCnt="3"/>
      <dgm:spPr/>
    </dgm:pt>
    <dgm:pt modelId="{22669491-7584-46E1-A5E3-084FC965E9C5}" type="pres">
      <dgm:prSet presAssocID="{42B14C9E-D298-4FBD-A2AA-52864A60A7A1}" presName="conn" presStyleLbl="parChTrans1D2" presStyleIdx="0" presStyleCnt="1"/>
      <dgm:spPr/>
    </dgm:pt>
    <dgm:pt modelId="{0DCDF763-581F-4A5E-BDFE-E7DB5F493EFC}" type="pres">
      <dgm:prSet presAssocID="{42B14C9E-D298-4FBD-A2AA-52864A60A7A1}" presName="extraNode" presStyleLbl="node1" presStyleIdx="0" presStyleCnt="3"/>
      <dgm:spPr/>
    </dgm:pt>
    <dgm:pt modelId="{6AA8CF35-A01C-4648-9ECF-5DC76E7C0E50}" type="pres">
      <dgm:prSet presAssocID="{42B14C9E-D298-4FBD-A2AA-52864A60A7A1}" presName="dstNode" presStyleLbl="node1" presStyleIdx="0" presStyleCnt="3"/>
      <dgm:spPr/>
    </dgm:pt>
    <dgm:pt modelId="{33B9B8A5-694A-493F-BBBA-2068124D3B41}" type="pres">
      <dgm:prSet presAssocID="{74ED2421-A41E-4A8D-8E7E-E02D1EBC6FC7}" presName="text_1" presStyleLbl="node1" presStyleIdx="0" presStyleCnt="3">
        <dgm:presLayoutVars>
          <dgm:bulletEnabled val="1"/>
        </dgm:presLayoutVars>
      </dgm:prSet>
      <dgm:spPr/>
    </dgm:pt>
    <dgm:pt modelId="{DE29BD48-8472-4156-87DE-1C9946C83374}" type="pres">
      <dgm:prSet presAssocID="{74ED2421-A41E-4A8D-8E7E-E02D1EBC6FC7}" presName="accent_1" presStyleCnt="0"/>
      <dgm:spPr/>
    </dgm:pt>
    <dgm:pt modelId="{832F97CB-89FA-487F-8FE9-29BEC9004904}" type="pres">
      <dgm:prSet presAssocID="{74ED2421-A41E-4A8D-8E7E-E02D1EBC6FC7}" presName="accentRepeatNode" presStyleLbl="solidFgAcc1" presStyleIdx="0" presStyleCnt="3"/>
      <dgm:spPr>
        <a:solidFill>
          <a:schemeClr val="accent2"/>
        </a:solidFill>
      </dgm:spPr>
    </dgm:pt>
    <dgm:pt modelId="{032ACC7A-315A-486D-AF8E-7AC7758307CD}" type="pres">
      <dgm:prSet presAssocID="{EF0A0F09-C600-4A35-A5E4-C9F3C46D6A73}" presName="text_2" presStyleLbl="node1" presStyleIdx="1" presStyleCnt="3">
        <dgm:presLayoutVars>
          <dgm:bulletEnabled val="1"/>
        </dgm:presLayoutVars>
      </dgm:prSet>
      <dgm:spPr/>
    </dgm:pt>
    <dgm:pt modelId="{3169AEC5-A9B8-4D39-954F-0EC293FB5A61}" type="pres">
      <dgm:prSet presAssocID="{EF0A0F09-C600-4A35-A5E4-C9F3C46D6A73}" presName="accent_2" presStyleCnt="0"/>
      <dgm:spPr/>
    </dgm:pt>
    <dgm:pt modelId="{EA4AAEB7-B0E7-49DE-9923-36E214FB278C}" type="pres">
      <dgm:prSet presAssocID="{EF0A0F09-C600-4A35-A5E4-C9F3C46D6A73}" presName="accentRepeatNode" presStyleLbl="solidFgAcc1" presStyleIdx="1" presStyleCnt="3"/>
      <dgm:spPr>
        <a:solidFill>
          <a:schemeClr val="accent2"/>
        </a:solidFill>
      </dgm:spPr>
    </dgm:pt>
    <dgm:pt modelId="{6F9394EF-4E1E-4604-B17E-670671017A47}" type="pres">
      <dgm:prSet presAssocID="{D3069782-DF66-46B1-81AD-FAD81648389D}" presName="text_3" presStyleLbl="node1" presStyleIdx="2" presStyleCnt="3">
        <dgm:presLayoutVars>
          <dgm:bulletEnabled val="1"/>
        </dgm:presLayoutVars>
      </dgm:prSet>
      <dgm:spPr/>
    </dgm:pt>
    <dgm:pt modelId="{5A820C88-A249-4F08-8F27-878E19134E60}" type="pres">
      <dgm:prSet presAssocID="{D3069782-DF66-46B1-81AD-FAD81648389D}" presName="accent_3" presStyleCnt="0"/>
      <dgm:spPr/>
    </dgm:pt>
    <dgm:pt modelId="{F49DFF04-C3E8-44BD-BF99-CBC432184FCF}" type="pres">
      <dgm:prSet presAssocID="{D3069782-DF66-46B1-81AD-FAD81648389D}" presName="accentRepeatNode" presStyleLbl="solidFgAcc1" presStyleIdx="2" presStyleCnt="3"/>
      <dgm:spPr>
        <a:solidFill>
          <a:schemeClr val="accent2"/>
        </a:solidFill>
      </dgm:spPr>
    </dgm:pt>
  </dgm:ptLst>
  <dgm:cxnLst>
    <dgm:cxn modelId="{09874202-29C1-4AB0-BFEB-80E8BA0C7564}" type="presOf" srcId="{D3069782-DF66-46B1-81AD-FAD81648389D}" destId="{6F9394EF-4E1E-4604-B17E-670671017A47}" srcOrd="0" destOrd="0" presId="urn:microsoft.com/office/officeart/2008/layout/VerticalCurvedList"/>
    <dgm:cxn modelId="{79B8082E-73A2-4706-97A0-2EAF19F56572}" type="presOf" srcId="{525729A5-A3A9-4793-95BA-3F1D0C90A0F7}" destId="{22669491-7584-46E1-A5E3-084FC965E9C5}" srcOrd="0" destOrd="0" presId="urn:microsoft.com/office/officeart/2008/layout/VerticalCurvedList"/>
    <dgm:cxn modelId="{00AEE531-8CF7-4837-B28E-20BBC51800A4}" type="presOf" srcId="{EF0A0F09-C600-4A35-A5E4-C9F3C46D6A73}" destId="{032ACC7A-315A-486D-AF8E-7AC7758307CD}" srcOrd="0" destOrd="0" presId="urn:microsoft.com/office/officeart/2008/layout/VerticalCurvedList"/>
    <dgm:cxn modelId="{5E963E8C-92DF-430F-AFC3-8C5D501B3C1E}" type="presOf" srcId="{74ED2421-A41E-4A8D-8E7E-E02D1EBC6FC7}" destId="{33B9B8A5-694A-493F-BBBA-2068124D3B41}" srcOrd="0" destOrd="0" presId="urn:microsoft.com/office/officeart/2008/layout/VerticalCurvedList"/>
    <dgm:cxn modelId="{DD92BDAE-93B4-4428-9AD1-DA17BDA445D0}" srcId="{42B14C9E-D298-4FBD-A2AA-52864A60A7A1}" destId="{D3069782-DF66-46B1-81AD-FAD81648389D}" srcOrd="2" destOrd="0" parTransId="{36EFF664-31D9-4EF9-96DE-F0570D40F8E6}" sibTransId="{643E8B0C-497A-4E40-8A54-23390ABEEB46}"/>
    <dgm:cxn modelId="{00AA4BC2-5E48-41DD-8533-0FAC59D0794F}" type="presOf" srcId="{42B14C9E-D298-4FBD-A2AA-52864A60A7A1}" destId="{876610C2-8C6D-4A8B-B133-904FF04940C2}" srcOrd="0" destOrd="0" presId="urn:microsoft.com/office/officeart/2008/layout/VerticalCurvedList"/>
    <dgm:cxn modelId="{DA413EE0-6C2B-43E1-AE78-A5D6FAE3632C}" srcId="{42B14C9E-D298-4FBD-A2AA-52864A60A7A1}" destId="{74ED2421-A41E-4A8D-8E7E-E02D1EBC6FC7}" srcOrd="0" destOrd="0" parTransId="{15665009-0018-4CEF-B12A-BCE738B3F0ED}" sibTransId="{525729A5-A3A9-4793-95BA-3F1D0C90A0F7}"/>
    <dgm:cxn modelId="{4E19C4F3-EC1D-46BF-9E9F-B032309B5052}" srcId="{42B14C9E-D298-4FBD-A2AA-52864A60A7A1}" destId="{EF0A0F09-C600-4A35-A5E4-C9F3C46D6A73}" srcOrd="1" destOrd="0" parTransId="{AA8B8A82-8967-4CC0-A4AE-5ECF468B23B1}" sibTransId="{4AAF7DA6-2C2A-4BF8-AE7F-30F349B28DBA}"/>
    <dgm:cxn modelId="{C6AD4766-15F6-4F43-9569-DF67CF447836}" type="presParOf" srcId="{876610C2-8C6D-4A8B-B133-904FF04940C2}" destId="{70C86E39-5CDD-4FF4-BBC5-7578395905C8}" srcOrd="0" destOrd="0" presId="urn:microsoft.com/office/officeart/2008/layout/VerticalCurvedList"/>
    <dgm:cxn modelId="{DD40B9FC-F3CE-42CB-A964-4F0B59741303}" type="presParOf" srcId="{70C86E39-5CDD-4FF4-BBC5-7578395905C8}" destId="{2021C2F9-4820-48DE-A120-A0FA956D670A}" srcOrd="0" destOrd="0" presId="urn:microsoft.com/office/officeart/2008/layout/VerticalCurvedList"/>
    <dgm:cxn modelId="{4CD0E8C8-C39C-497D-A842-5CF7EB7E9A82}" type="presParOf" srcId="{2021C2F9-4820-48DE-A120-A0FA956D670A}" destId="{1AA57DF1-B453-4397-BE07-ED73D06E54E9}" srcOrd="0" destOrd="0" presId="urn:microsoft.com/office/officeart/2008/layout/VerticalCurvedList"/>
    <dgm:cxn modelId="{20D93035-52BA-44A5-B9E1-DF472FECB854}" type="presParOf" srcId="{2021C2F9-4820-48DE-A120-A0FA956D670A}" destId="{22669491-7584-46E1-A5E3-084FC965E9C5}" srcOrd="1" destOrd="0" presId="urn:microsoft.com/office/officeart/2008/layout/VerticalCurvedList"/>
    <dgm:cxn modelId="{7B97860D-6020-4359-96D7-EF8D2C38CB02}" type="presParOf" srcId="{2021C2F9-4820-48DE-A120-A0FA956D670A}" destId="{0DCDF763-581F-4A5E-BDFE-E7DB5F493EFC}" srcOrd="2" destOrd="0" presId="urn:microsoft.com/office/officeart/2008/layout/VerticalCurvedList"/>
    <dgm:cxn modelId="{61328876-D8AB-48FC-AB86-354C2583FE5B}" type="presParOf" srcId="{2021C2F9-4820-48DE-A120-A0FA956D670A}" destId="{6AA8CF35-A01C-4648-9ECF-5DC76E7C0E50}" srcOrd="3" destOrd="0" presId="urn:microsoft.com/office/officeart/2008/layout/VerticalCurvedList"/>
    <dgm:cxn modelId="{E577783A-FCA1-4C27-9BF2-5BA74DB66153}" type="presParOf" srcId="{70C86E39-5CDD-4FF4-BBC5-7578395905C8}" destId="{33B9B8A5-694A-493F-BBBA-2068124D3B41}" srcOrd="1" destOrd="0" presId="urn:microsoft.com/office/officeart/2008/layout/VerticalCurvedList"/>
    <dgm:cxn modelId="{8B778A6F-D190-47D0-9E70-B65AF1AA32AB}" type="presParOf" srcId="{70C86E39-5CDD-4FF4-BBC5-7578395905C8}" destId="{DE29BD48-8472-4156-87DE-1C9946C83374}" srcOrd="2" destOrd="0" presId="urn:microsoft.com/office/officeart/2008/layout/VerticalCurvedList"/>
    <dgm:cxn modelId="{BD75BCAA-697E-492D-A75B-570E4177B4A8}" type="presParOf" srcId="{DE29BD48-8472-4156-87DE-1C9946C83374}" destId="{832F97CB-89FA-487F-8FE9-29BEC9004904}" srcOrd="0" destOrd="0" presId="urn:microsoft.com/office/officeart/2008/layout/VerticalCurvedList"/>
    <dgm:cxn modelId="{18ED39EF-BEA1-45A5-996C-44A0ED742AD4}" type="presParOf" srcId="{70C86E39-5CDD-4FF4-BBC5-7578395905C8}" destId="{032ACC7A-315A-486D-AF8E-7AC7758307CD}" srcOrd="3" destOrd="0" presId="urn:microsoft.com/office/officeart/2008/layout/VerticalCurvedList"/>
    <dgm:cxn modelId="{F3100CF4-7BF8-4911-80F4-E5D5F03FD4FB}" type="presParOf" srcId="{70C86E39-5CDD-4FF4-BBC5-7578395905C8}" destId="{3169AEC5-A9B8-4D39-954F-0EC293FB5A61}" srcOrd="4" destOrd="0" presId="urn:microsoft.com/office/officeart/2008/layout/VerticalCurvedList"/>
    <dgm:cxn modelId="{BC5FC6C1-3FC7-4C1E-A4B6-A745E5467CAC}" type="presParOf" srcId="{3169AEC5-A9B8-4D39-954F-0EC293FB5A61}" destId="{EA4AAEB7-B0E7-49DE-9923-36E214FB278C}" srcOrd="0" destOrd="0" presId="urn:microsoft.com/office/officeart/2008/layout/VerticalCurvedList"/>
    <dgm:cxn modelId="{A8142940-BE8E-4876-9BF7-C60042619816}" type="presParOf" srcId="{70C86E39-5CDD-4FF4-BBC5-7578395905C8}" destId="{6F9394EF-4E1E-4604-B17E-670671017A47}" srcOrd="5" destOrd="0" presId="urn:microsoft.com/office/officeart/2008/layout/VerticalCurvedList"/>
    <dgm:cxn modelId="{7B1101F4-A1DB-49A1-8A7B-FA71636DFE7E}" type="presParOf" srcId="{70C86E39-5CDD-4FF4-BBC5-7578395905C8}" destId="{5A820C88-A249-4F08-8F27-878E19134E60}" srcOrd="6" destOrd="0" presId="urn:microsoft.com/office/officeart/2008/layout/VerticalCurvedList"/>
    <dgm:cxn modelId="{13210CD9-C479-4953-9507-FA70EE61822D}" type="presParOf" srcId="{5A820C88-A249-4F08-8F27-878E19134E60}" destId="{F49DFF04-C3E8-44BD-BF99-CBC432184F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69491-7584-46E1-A5E3-084FC965E9C5}">
      <dsp:nvSpPr>
        <dsp:cNvPr id="0" name=""/>
        <dsp:cNvSpPr/>
      </dsp:nvSpPr>
      <dsp:spPr>
        <a:xfrm>
          <a:off x="-7000563" y="-1070727"/>
          <a:ext cx="8335220" cy="8335220"/>
        </a:xfrm>
        <a:prstGeom prst="blockArc">
          <a:avLst>
            <a:gd name="adj1" fmla="val 18900000"/>
            <a:gd name="adj2" fmla="val 2700000"/>
            <a:gd name="adj3" fmla="val 259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9B8A5-694A-493F-BBBA-2068124D3B41}">
      <dsp:nvSpPr>
        <dsp:cNvPr id="0" name=""/>
        <dsp:cNvSpPr/>
      </dsp:nvSpPr>
      <dsp:spPr>
        <a:xfrm>
          <a:off x="859694" y="619376"/>
          <a:ext cx="7327974" cy="1238753"/>
        </a:xfrm>
        <a:prstGeom prst="rect">
          <a:avLst/>
        </a:prstGeom>
        <a:solidFill>
          <a:schemeClr val="tx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32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	             Psalm 22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          Pictures of Jesus on the Cross</a:t>
          </a:r>
        </a:p>
      </dsp:txBody>
      <dsp:txXfrm>
        <a:off x="859694" y="619376"/>
        <a:ext cx="7327974" cy="1238753"/>
      </dsp:txXfrm>
    </dsp:sp>
    <dsp:sp modelId="{832F97CB-89FA-487F-8FE9-29BEC9004904}">
      <dsp:nvSpPr>
        <dsp:cNvPr id="0" name=""/>
        <dsp:cNvSpPr/>
      </dsp:nvSpPr>
      <dsp:spPr>
        <a:xfrm>
          <a:off x="85473" y="464532"/>
          <a:ext cx="1548441" cy="1548441"/>
        </a:xfrm>
        <a:prstGeom prst="ellipse">
          <a:avLst/>
        </a:prstGeom>
        <a:solidFill>
          <a:schemeClr val="accent2"/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2ACC7A-315A-486D-AF8E-7AC7758307CD}">
      <dsp:nvSpPr>
        <dsp:cNvPr id="0" name=""/>
        <dsp:cNvSpPr/>
      </dsp:nvSpPr>
      <dsp:spPr>
        <a:xfrm>
          <a:off x="1309981" y="2477506"/>
          <a:ext cx="6877687" cy="1238753"/>
        </a:xfrm>
        <a:prstGeom prst="rect">
          <a:avLst/>
        </a:prstGeom>
        <a:solidFill>
          <a:schemeClr val="tx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32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	          Psalm 23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 Picture of Jesus our Good Shepherd</a:t>
          </a:r>
        </a:p>
      </dsp:txBody>
      <dsp:txXfrm>
        <a:off x="1309981" y="2477506"/>
        <a:ext cx="6877687" cy="1238753"/>
      </dsp:txXfrm>
    </dsp:sp>
    <dsp:sp modelId="{EA4AAEB7-B0E7-49DE-9923-36E214FB278C}">
      <dsp:nvSpPr>
        <dsp:cNvPr id="0" name=""/>
        <dsp:cNvSpPr/>
      </dsp:nvSpPr>
      <dsp:spPr>
        <a:xfrm>
          <a:off x="535760" y="2322661"/>
          <a:ext cx="1548441" cy="1548441"/>
        </a:xfrm>
        <a:prstGeom prst="ellipse">
          <a:avLst/>
        </a:prstGeom>
        <a:solidFill>
          <a:schemeClr val="accent2"/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9394EF-4E1E-4604-B17E-670671017A47}">
      <dsp:nvSpPr>
        <dsp:cNvPr id="0" name=""/>
        <dsp:cNvSpPr/>
      </dsp:nvSpPr>
      <dsp:spPr>
        <a:xfrm>
          <a:off x="859694" y="4335635"/>
          <a:ext cx="7327974" cy="1238753"/>
        </a:xfrm>
        <a:prstGeom prst="rect">
          <a:avLst/>
        </a:prstGeom>
        <a:solidFill>
          <a:schemeClr val="tx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32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	            Psalm 24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Picture of Jesus Returning as King of Glory</a:t>
          </a:r>
        </a:p>
      </dsp:txBody>
      <dsp:txXfrm>
        <a:off x="859694" y="4335635"/>
        <a:ext cx="7327974" cy="1238753"/>
      </dsp:txXfrm>
    </dsp:sp>
    <dsp:sp modelId="{F49DFF04-C3E8-44BD-BF99-CBC432184FCF}">
      <dsp:nvSpPr>
        <dsp:cNvPr id="0" name=""/>
        <dsp:cNvSpPr/>
      </dsp:nvSpPr>
      <dsp:spPr>
        <a:xfrm>
          <a:off x="85473" y="4180791"/>
          <a:ext cx="1548441" cy="1548441"/>
        </a:xfrm>
        <a:prstGeom prst="ellipse">
          <a:avLst/>
        </a:prstGeom>
        <a:solidFill>
          <a:schemeClr val="accent2"/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2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6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2947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5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0040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80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5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6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8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8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7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0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9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9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04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42F5-9646-4FB1-9A9E-136CF77F3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552" y="1525717"/>
            <a:ext cx="6600451" cy="2262781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chemeClr val="tx1"/>
                </a:solidFill>
              </a:rPr>
              <a:t>Father’s Day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F0A722-B0D8-4712-B04A-67942C6A0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774" y="2466753"/>
            <a:ext cx="5767226" cy="388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85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4BA2B5-DDE0-4F7C-AD69-A6C1E3AD2976}"/>
              </a:ext>
            </a:extLst>
          </p:cNvPr>
          <p:cNvSpPr txBox="1"/>
          <p:nvPr/>
        </p:nvSpPr>
        <p:spPr>
          <a:xfrm>
            <a:off x="1254643" y="261049"/>
            <a:ext cx="7517219" cy="60896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  <a:p>
            <a:pPr algn="ctr"/>
            <a:r>
              <a:rPr lang="en-US" sz="3200" b="1" dirty="0"/>
              <a:t>Comparison of Jesus on the cross and Psalm 22</a:t>
            </a:r>
          </a:p>
          <a:p>
            <a:endParaRPr lang="en-US" sz="1200" dirty="0"/>
          </a:p>
          <a:p>
            <a:pPr defTabSz="914400">
              <a:lnSpc>
                <a:spcPct val="150000"/>
              </a:lnSpc>
              <a:tabLst>
                <a:tab pos="457200" algn="l"/>
              </a:tabLst>
            </a:pPr>
            <a:r>
              <a:rPr lang="en-US" sz="2400" dirty="0"/>
              <a:t>Psalm 22:18	         Casting lots for my clothes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400" dirty="0"/>
              <a:t>Psalm 22:7		    Sneer at me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400" dirty="0"/>
              <a:t>Psalm 22:8		    Let him deliver him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Psalm 22:1		    My God why have you								     forsaken me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400" dirty="0"/>
              <a:t>Psalm 22:31		    He has done it!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400" dirty="0"/>
              <a:t>John 19:30		    Jesus, “It is finished”</a:t>
            </a:r>
          </a:p>
          <a:p>
            <a:pPr>
              <a:lnSpc>
                <a:spcPct val="150000"/>
              </a:lnSpc>
            </a:pPr>
            <a:endParaRPr lang="en-US" sz="1200" dirty="0"/>
          </a:p>
        </p:txBody>
      </p:sp>
      <p:sp>
        <p:nvSpPr>
          <p:cNvPr id="4" name="Arrow: Striped Right 3">
            <a:extLst>
              <a:ext uri="{FF2B5EF4-FFF2-40B4-BE49-F238E27FC236}">
                <a16:creationId xmlns:a16="http://schemas.microsoft.com/office/drawing/2014/main" id="{1941956C-06C8-4624-9029-BE60F6548500}"/>
              </a:ext>
            </a:extLst>
          </p:cNvPr>
          <p:cNvSpPr/>
          <p:nvPr/>
        </p:nvSpPr>
        <p:spPr>
          <a:xfrm>
            <a:off x="3345711" y="3402419"/>
            <a:ext cx="404037" cy="13822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Striped Right 4">
            <a:extLst>
              <a:ext uri="{FF2B5EF4-FFF2-40B4-BE49-F238E27FC236}">
                <a16:creationId xmlns:a16="http://schemas.microsoft.com/office/drawing/2014/main" id="{23F0EB53-7B60-4F02-8622-B56B36F61841}"/>
              </a:ext>
            </a:extLst>
          </p:cNvPr>
          <p:cNvSpPr/>
          <p:nvPr/>
        </p:nvSpPr>
        <p:spPr>
          <a:xfrm>
            <a:off x="3345712" y="2697125"/>
            <a:ext cx="404037" cy="13822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FF6A5047-AF70-4DE7-AF5C-DBBD436366E2}"/>
              </a:ext>
            </a:extLst>
          </p:cNvPr>
          <p:cNvSpPr/>
          <p:nvPr/>
        </p:nvSpPr>
        <p:spPr>
          <a:xfrm>
            <a:off x="3342166" y="4013563"/>
            <a:ext cx="404037" cy="13822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16B2A352-B294-4A0A-B9B7-1D0F34B2621D}"/>
              </a:ext>
            </a:extLst>
          </p:cNvPr>
          <p:cNvSpPr/>
          <p:nvPr/>
        </p:nvSpPr>
        <p:spPr>
          <a:xfrm>
            <a:off x="3366971" y="4974037"/>
            <a:ext cx="404037" cy="13822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4D04366A-F370-4FD8-83EB-73518F79FC36}"/>
              </a:ext>
            </a:extLst>
          </p:cNvPr>
          <p:cNvSpPr/>
          <p:nvPr/>
        </p:nvSpPr>
        <p:spPr>
          <a:xfrm>
            <a:off x="3342165" y="2006006"/>
            <a:ext cx="404037" cy="13822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12AD39A8-9CCD-4AB7-9806-3DC19B4988AB}"/>
              </a:ext>
            </a:extLst>
          </p:cNvPr>
          <p:cNvSpPr/>
          <p:nvPr/>
        </p:nvSpPr>
        <p:spPr>
          <a:xfrm>
            <a:off x="3342165" y="5679331"/>
            <a:ext cx="404037" cy="13822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89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70795B-158A-4B2B-B18C-D44AAEC310D0}"/>
              </a:ext>
            </a:extLst>
          </p:cNvPr>
          <p:cNvSpPr txBox="1"/>
          <p:nvPr/>
        </p:nvSpPr>
        <p:spPr>
          <a:xfrm>
            <a:off x="2027531" y="464218"/>
            <a:ext cx="5908156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Triad of Psalms 22</a:t>
            </a:r>
            <a:r>
              <a:rPr lang="en-US" sz="3600"/>
              <a:t>, 23, 24</a:t>
            </a:r>
            <a:endParaRPr lang="en-US" sz="36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83C61BE-DA68-4DD7-93D0-3927E7DC9B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9476471"/>
              </p:ext>
            </p:extLst>
          </p:nvPr>
        </p:nvGraphicFramePr>
        <p:xfrm>
          <a:off x="533400" y="820246"/>
          <a:ext cx="8273143" cy="6193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800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50A0198-89C7-4A7B-A5E7-7CCD833A9655}"/>
              </a:ext>
            </a:extLst>
          </p:cNvPr>
          <p:cNvSpPr txBox="1"/>
          <p:nvPr/>
        </p:nvSpPr>
        <p:spPr>
          <a:xfrm>
            <a:off x="1704247" y="994651"/>
            <a:ext cx="683622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/>
              <a:t>Table Talk</a:t>
            </a:r>
          </a:p>
          <a:p>
            <a:endParaRPr lang="en-US" sz="16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u="sng" dirty="0"/>
              <a:t>Psalms 22</a:t>
            </a:r>
            <a:r>
              <a:rPr lang="en-US" sz="2800" dirty="0"/>
              <a:t>   If you could draw a    picture of Jesus on the cross where would you be?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sz="2800" u="sng" dirty="0"/>
              <a:t>Psalms 23</a:t>
            </a:r>
            <a:r>
              <a:rPr lang="en-US" sz="2800" dirty="0"/>
              <a:t>   Do you allow Jesus to be your Shepherd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sz="2800" u="sng" dirty="0"/>
              <a:t>Psalms 24</a:t>
            </a:r>
            <a:r>
              <a:rPr lang="en-US" sz="2800" dirty="0"/>
              <a:t>   Are you ready for Jesus to come as King of Glory?</a:t>
            </a:r>
          </a:p>
        </p:txBody>
      </p:sp>
    </p:spTree>
    <p:extLst>
      <p:ext uri="{BB962C8B-B14F-4D97-AF65-F5344CB8AC3E}">
        <p14:creationId xmlns:p14="http://schemas.microsoft.com/office/powerpoint/2010/main" val="22485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3E9021-D8A3-4CB7-B3B6-11DEDB8BD0CA}"/>
              </a:ext>
            </a:extLst>
          </p:cNvPr>
          <p:cNvSpPr txBox="1"/>
          <p:nvPr/>
        </p:nvSpPr>
        <p:spPr>
          <a:xfrm>
            <a:off x="2477386" y="1286540"/>
            <a:ext cx="5726248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What is a father?</a:t>
            </a:r>
          </a:p>
          <a:p>
            <a:endParaRPr lang="en-US" sz="4000" dirty="0"/>
          </a:p>
          <a:p>
            <a:pPr algn="ctr"/>
            <a:r>
              <a:rPr lang="en-US" sz="4000" dirty="0" err="1"/>
              <a:t>Faeder</a:t>
            </a:r>
            <a:r>
              <a:rPr lang="en-US" sz="4000" dirty="0"/>
              <a:t> – Old English</a:t>
            </a:r>
          </a:p>
          <a:p>
            <a:pPr algn="ctr"/>
            <a:r>
              <a:rPr lang="en-US" sz="4000" dirty="0"/>
              <a:t>Pater – Latin, Greek</a:t>
            </a:r>
          </a:p>
          <a:p>
            <a:pPr algn="ctr"/>
            <a:r>
              <a:rPr lang="en-US" sz="4000" dirty="0"/>
              <a:t>Padre – Spanish</a:t>
            </a:r>
          </a:p>
          <a:p>
            <a:pPr algn="ctr"/>
            <a:r>
              <a:rPr lang="en-US" sz="4000" dirty="0"/>
              <a:t>Patron – Spanish </a:t>
            </a:r>
          </a:p>
        </p:txBody>
      </p:sp>
    </p:spTree>
    <p:extLst>
      <p:ext uri="{BB962C8B-B14F-4D97-AF65-F5344CB8AC3E}">
        <p14:creationId xmlns:p14="http://schemas.microsoft.com/office/powerpoint/2010/main" val="374913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62EC81-7D3B-476C-9538-A01A0C429E71}"/>
              </a:ext>
            </a:extLst>
          </p:cNvPr>
          <p:cNvSpPr txBox="1"/>
          <p:nvPr/>
        </p:nvSpPr>
        <p:spPr>
          <a:xfrm>
            <a:off x="1807533" y="751344"/>
            <a:ext cx="68154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Biological Father</a:t>
            </a:r>
          </a:p>
          <a:p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Male parent of a child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A man in relation to his natural children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Ancestor – “The Religion of my Fathers”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Respected member in society “Founding Fathers”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2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5D289-A2EC-48BF-A1A6-08F9AC46661C}"/>
              </a:ext>
            </a:extLst>
          </p:cNvPr>
          <p:cNvSpPr txBox="1"/>
          <p:nvPr/>
        </p:nvSpPr>
        <p:spPr>
          <a:xfrm>
            <a:off x="2094614" y="1052623"/>
            <a:ext cx="66772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Being a </a:t>
            </a:r>
            <a:r>
              <a:rPr lang="en-US" sz="4000" b="1" dirty="0"/>
              <a:t>Father</a:t>
            </a:r>
            <a:r>
              <a:rPr lang="en-US" sz="4000" dirty="0"/>
              <a:t> requires little emotional involvement</a:t>
            </a:r>
          </a:p>
          <a:p>
            <a:endParaRPr lang="en-US" sz="4000" dirty="0"/>
          </a:p>
          <a:p>
            <a:r>
              <a:rPr lang="en-US" sz="4000" dirty="0"/>
              <a:t>Being a </a:t>
            </a:r>
            <a:r>
              <a:rPr lang="en-US" sz="4000" b="1" dirty="0"/>
              <a:t>Dad</a:t>
            </a:r>
            <a:r>
              <a:rPr lang="en-US" sz="4000" dirty="0"/>
              <a:t> is a dedicated and life long duty</a:t>
            </a:r>
          </a:p>
        </p:txBody>
      </p:sp>
    </p:spTree>
    <p:extLst>
      <p:ext uri="{BB962C8B-B14F-4D97-AF65-F5344CB8AC3E}">
        <p14:creationId xmlns:p14="http://schemas.microsoft.com/office/powerpoint/2010/main" val="255774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BD8CC9-84BF-40EB-A5DD-1CD3CE214E18}"/>
              </a:ext>
            </a:extLst>
          </p:cNvPr>
          <p:cNvSpPr txBox="1"/>
          <p:nvPr/>
        </p:nvSpPr>
        <p:spPr>
          <a:xfrm>
            <a:off x="1690577" y="1350335"/>
            <a:ext cx="6251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Anyone can be a </a:t>
            </a:r>
            <a:r>
              <a:rPr lang="en-US" sz="4800" b="1" dirty="0"/>
              <a:t>Father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It takes a real </a:t>
            </a:r>
            <a:r>
              <a:rPr lang="en-US" sz="4800" b="1" dirty="0"/>
              <a:t>Man</a:t>
            </a:r>
            <a:r>
              <a:rPr lang="en-US" sz="4800" dirty="0"/>
              <a:t> to be a daddy</a:t>
            </a:r>
          </a:p>
        </p:txBody>
      </p:sp>
    </p:spTree>
    <p:extLst>
      <p:ext uri="{BB962C8B-B14F-4D97-AF65-F5344CB8AC3E}">
        <p14:creationId xmlns:p14="http://schemas.microsoft.com/office/powerpoint/2010/main" val="336482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975BB4-025E-4373-BEB1-25EB249ED4F4}"/>
              </a:ext>
            </a:extLst>
          </p:cNvPr>
          <p:cNvSpPr txBox="1"/>
          <p:nvPr/>
        </p:nvSpPr>
        <p:spPr>
          <a:xfrm>
            <a:off x="1850064" y="1101942"/>
            <a:ext cx="714508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Deuteronomy 6</a:t>
            </a:r>
          </a:p>
          <a:p>
            <a:r>
              <a:rPr lang="en-US" sz="2400" dirty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The Lord our God is one God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Love the Lord – Heart, Soul, Might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Teach your children – Sitting in house, walking, going to bed, getting up</a:t>
            </a:r>
          </a:p>
        </p:txBody>
      </p:sp>
    </p:spTree>
    <p:extLst>
      <p:ext uri="{BB962C8B-B14F-4D97-AF65-F5344CB8AC3E}">
        <p14:creationId xmlns:p14="http://schemas.microsoft.com/office/powerpoint/2010/main" val="151901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06518A-EA40-4050-B69A-F590EB6E4608}"/>
              </a:ext>
            </a:extLst>
          </p:cNvPr>
          <p:cNvSpPr txBox="1"/>
          <p:nvPr/>
        </p:nvSpPr>
        <p:spPr>
          <a:xfrm>
            <a:off x="1632319" y="882503"/>
            <a:ext cx="603883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u="sng" dirty="0"/>
              <a:t>Joseph</a:t>
            </a:r>
          </a:p>
          <a:p>
            <a:pPr algn="ctr"/>
            <a:r>
              <a:rPr lang="en-US" sz="5400" dirty="0"/>
              <a:t>The earthly father</a:t>
            </a:r>
          </a:p>
          <a:p>
            <a:pPr algn="ctr"/>
            <a:endParaRPr lang="en-US" dirty="0"/>
          </a:p>
          <a:p>
            <a:pPr algn="ctr"/>
            <a:r>
              <a:rPr lang="en-US" sz="5400" b="1" u="sng" dirty="0"/>
              <a:t>Jesus</a:t>
            </a:r>
          </a:p>
          <a:p>
            <a:pPr algn="ctr"/>
            <a:r>
              <a:rPr lang="en-US" sz="5400" dirty="0"/>
              <a:t>The Son</a:t>
            </a:r>
          </a:p>
          <a:p>
            <a:pPr algn="ctr"/>
            <a:endParaRPr lang="en-US" sz="3600" dirty="0"/>
          </a:p>
          <a:p>
            <a:pPr algn="ctr"/>
            <a:r>
              <a:rPr lang="en-US" sz="5400" b="1" dirty="0"/>
              <a:t>Psalms 22</a:t>
            </a:r>
          </a:p>
        </p:txBody>
      </p:sp>
    </p:spTree>
    <p:extLst>
      <p:ext uri="{BB962C8B-B14F-4D97-AF65-F5344CB8AC3E}">
        <p14:creationId xmlns:p14="http://schemas.microsoft.com/office/powerpoint/2010/main" val="51186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CE2967-3627-4626-8AEF-BD8485AF67A7}"/>
              </a:ext>
            </a:extLst>
          </p:cNvPr>
          <p:cNvSpPr txBox="1"/>
          <p:nvPr/>
        </p:nvSpPr>
        <p:spPr>
          <a:xfrm>
            <a:off x="1384255" y="372462"/>
            <a:ext cx="7193685" cy="406265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What if I had never been sued?</a:t>
            </a:r>
          </a:p>
          <a:p>
            <a:pPr algn="ctr"/>
            <a:endParaRPr lang="en-US" sz="4800" dirty="0"/>
          </a:p>
          <a:p>
            <a:pPr algn="ctr"/>
            <a:endParaRPr lang="en-US" sz="4800" dirty="0"/>
          </a:p>
          <a:p>
            <a:endParaRPr lang="en-US" dirty="0"/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3A214B95-5F8B-4783-8183-8FC9D8D8E08D}"/>
              </a:ext>
            </a:extLst>
          </p:cNvPr>
          <p:cNvSpPr/>
          <p:nvPr/>
        </p:nvSpPr>
        <p:spPr>
          <a:xfrm>
            <a:off x="1384255" y="2721429"/>
            <a:ext cx="7193685" cy="3921535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7B21F-FA2A-4D5E-BA45-292B0C42ABF1}"/>
              </a:ext>
            </a:extLst>
          </p:cNvPr>
          <p:cNvSpPr txBox="1"/>
          <p:nvPr/>
        </p:nvSpPr>
        <p:spPr>
          <a:xfrm>
            <a:off x="1709939" y="3651144"/>
            <a:ext cx="65423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My reintroduction to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8000" b="1" dirty="0">
                <a:solidFill>
                  <a:schemeClr val="bg1"/>
                </a:solidFill>
              </a:rPr>
              <a:t>Psalms</a:t>
            </a:r>
          </a:p>
        </p:txBody>
      </p:sp>
    </p:spTree>
    <p:extLst>
      <p:ext uri="{BB962C8B-B14F-4D97-AF65-F5344CB8AC3E}">
        <p14:creationId xmlns:p14="http://schemas.microsoft.com/office/powerpoint/2010/main" val="70124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6E0D5A-5B7E-484D-A5FC-384F63058508}"/>
              </a:ext>
            </a:extLst>
          </p:cNvPr>
          <p:cNvSpPr txBox="1"/>
          <p:nvPr/>
        </p:nvSpPr>
        <p:spPr>
          <a:xfrm>
            <a:off x="1600200" y="172951"/>
            <a:ext cx="69450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Psalm 22</a:t>
            </a:r>
          </a:p>
          <a:p>
            <a:pPr algn="ctr"/>
            <a:r>
              <a:rPr lang="en-US" sz="3600" b="1" dirty="0"/>
              <a:t>Lament Psalm</a:t>
            </a:r>
          </a:p>
          <a:p>
            <a:endParaRPr lang="en-US" sz="1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Attributed to David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Trusts God – verses 3-5, 9-10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Despite his feeling of Rejection – verses 1-2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Commits to praise God – verse 22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Predicts future worship of God – verses 27,30-31</a:t>
            </a:r>
          </a:p>
        </p:txBody>
      </p:sp>
    </p:spTree>
    <p:extLst>
      <p:ext uri="{BB962C8B-B14F-4D97-AF65-F5344CB8AC3E}">
        <p14:creationId xmlns:p14="http://schemas.microsoft.com/office/powerpoint/2010/main" val="338456219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</TotalTime>
  <Words>241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Father’s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Father’s Day</dc:title>
  <dc:creator>Kathy Roesler</dc:creator>
  <cp:lastModifiedBy>Charles palmer</cp:lastModifiedBy>
  <cp:revision>15</cp:revision>
  <dcterms:created xsi:type="dcterms:W3CDTF">2018-06-14T18:08:25Z</dcterms:created>
  <dcterms:modified xsi:type="dcterms:W3CDTF">2018-06-18T16:58:11Z</dcterms:modified>
</cp:coreProperties>
</file>