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9"/>
  </p:notesMasterIdLst>
  <p:handoutMasterIdLst>
    <p:handoutMasterId r:id="rId30"/>
  </p:handoutMasterIdLst>
  <p:sldIdLst>
    <p:sldId id="767" r:id="rId2"/>
    <p:sldId id="768" r:id="rId3"/>
    <p:sldId id="769" r:id="rId4"/>
    <p:sldId id="770" r:id="rId5"/>
    <p:sldId id="771" r:id="rId6"/>
    <p:sldId id="772" r:id="rId7"/>
    <p:sldId id="773" r:id="rId8"/>
    <p:sldId id="774" r:id="rId9"/>
    <p:sldId id="775" r:id="rId10"/>
    <p:sldId id="776" r:id="rId11"/>
    <p:sldId id="777" r:id="rId12"/>
    <p:sldId id="778" r:id="rId13"/>
    <p:sldId id="779" r:id="rId14"/>
    <p:sldId id="780" r:id="rId15"/>
    <p:sldId id="781" r:id="rId16"/>
    <p:sldId id="782" r:id="rId17"/>
    <p:sldId id="783" r:id="rId18"/>
    <p:sldId id="784" r:id="rId19"/>
    <p:sldId id="785" r:id="rId20"/>
    <p:sldId id="786" r:id="rId21"/>
    <p:sldId id="787" r:id="rId22"/>
    <p:sldId id="788" r:id="rId23"/>
    <p:sldId id="789" r:id="rId24"/>
    <p:sldId id="790" r:id="rId25"/>
    <p:sldId id="791" r:id="rId26"/>
    <p:sldId id="792" r:id="rId27"/>
    <p:sldId id="793" r:id="rId28"/>
  </p:sldIdLst>
  <p:sldSz cx="9144000" cy="6858000" type="screen4x3"/>
  <p:notesSz cx="7077075" cy="90773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FF99"/>
    <a:srgbClr val="FFCC99"/>
    <a:srgbClr val="632B8D"/>
    <a:srgbClr val="9BD4FF"/>
    <a:srgbClr val="CCE9AD"/>
    <a:srgbClr val="FFCC66"/>
    <a:srgbClr val="28F467"/>
    <a:srgbClr val="7FF7FD"/>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798" autoAdjust="0"/>
    <p:restoredTop sz="89493" autoAdjust="0"/>
  </p:normalViewPr>
  <p:slideViewPr>
    <p:cSldViewPr>
      <p:cViewPr>
        <p:scale>
          <a:sx n="70" d="100"/>
          <a:sy n="70" d="100"/>
        </p:scale>
        <p:origin x="-1242"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386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53866"/>
          </a:xfrm>
          <a:prstGeom prst="rect">
            <a:avLst/>
          </a:prstGeom>
        </p:spPr>
        <p:txBody>
          <a:bodyPr vert="horz" lIns="91440" tIns="45720" rIns="91440" bIns="45720" rtlCol="0"/>
          <a:lstStyle>
            <a:lvl1pPr algn="r">
              <a:defRPr sz="1200"/>
            </a:lvl1pPr>
          </a:lstStyle>
          <a:p>
            <a:fld id="{F96DB0D3-AE30-43A5-9CA4-A4F1A4CAF301}" type="datetimeFigureOut">
              <a:rPr lang="en-US" smtClean="0"/>
              <a:pPr/>
              <a:t>6/19/2016</a:t>
            </a:fld>
            <a:endParaRPr lang="en-US" dirty="0"/>
          </a:p>
        </p:txBody>
      </p:sp>
      <p:sp>
        <p:nvSpPr>
          <p:cNvPr id="4" name="Footer Placeholder 3"/>
          <p:cNvSpPr>
            <a:spLocks noGrp="1"/>
          </p:cNvSpPr>
          <p:nvPr>
            <p:ph type="ftr" sz="quarter" idx="2"/>
          </p:nvPr>
        </p:nvSpPr>
        <p:spPr>
          <a:xfrm>
            <a:off x="0" y="8621883"/>
            <a:ext cx="3066733" cy="45386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705" y="8621883"/>
            <a:ext cx="3066733" cy="453866"/>
          </a:xfrm>
          <a:prstGeom prst="rect">
            <a:avLst/>
          </a:prstGeom>
        </p:spPr>
        <p:txBody>
          <a:bodyPr vert="horz" lIns="91440" tIns="45720" rIns="91440" bIns="45720" rtlCol="0" anchor="b"/>
          <a:lstStyle>
            <a:lvl1pPr algn="r">
              <a:defRPr sz="1200"/>
            </a:lvl1pPr>
          </a:lstStyle>
          <a:p>
            <a:fld id="{8C48737F-20B8-4DFB-966D-0CADFC4E491F}"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5386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08705" y="0"/>
            <a:ext cx="3066733" cy="453866"/>
          </a:xfrm>
          <a:prstGeom prst="rect">
            <a:avLst/>
          </a:prstGeom>
        </p:spPr>
        <p:txBody>
          <a:bodyPr vert="horz" lIns="91440" tIns="45720" rIns="91440" bIns="45720" rtlCol="0"/>
          <a:lstStyle>
            <a:lvl1pPr algn="r">
              <a:defRPr sz="1200"/>
            </a:lvl1pPr>
          </a:lstStyle>
          <a:p>
            <a:fld id="{AFB5A8F3-6317-4CC7-9359-3E373B531DA6}" type="datetimeFigureOut">
              <a:rPr lang="en-US" smtClean="0"/>
              <a:pPr/>
              <a:t>6/19/2016</a:t>
            </a:fld>
            <a:endParaRPr lang="en-US" dirty="0"/>
          </a:p>
        </p:txBody>
      </p:sp>
      <p:sp>
        <p:nvSpPr>
          <p:cNvPr id="4" name="Slide Image Placeholder 3"/>
          <p:cNvSpPr>
            <a:spLocks noGrp="1" noRot="1" noChangeAspect="1"/>
          </p:cNvSpPr>
          <p:nvPr>
            <p:ph type="sldImg" idx="2"/>
          </p:nvPr>
        </p:nvSpPr>
        <p:spPr>
          <a:xfrm>
            <a:off x="1270000" y="681038"/>
            <a:ext cx="4537075" cy="34036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7708" y="4311730"/>
            <a:ext cx="5661660" cy="40847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1883"/>
            <a:ext cx="3066733" cy="45386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621883"/>
            <a:ext cx="3066733" cy="453866"/>
          </a:xfrm>
          <a:prstGeom prst="rect">
            <a:avLst/>
          </a:prstGeom>
        </p:spPr>
        <p:txBody>
          <a:bodyPr vert="horz" lIns="91440" tIns="45720" rIns="91440" bIns="45720" rtlCol="0" anchor="b"/>
          <a:lstStyle>
            <a:lvl1pPr algn="r">
              <a:defRPr sz="1200"/>
            </a:lvl1pPr>
          </a:lstStyle>
          <a:p>
            <a:fld id="{7F5C168E-E480-4E4E-BA96-BE2FBFD9D4C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275CBE5B-5BF9-4D38-8C3A-A7B1006F6882}" type="datetimeFigureOut">
              <a:rPr lang="en-US" smtClean="0">
                <a:solidFill>
                  <a:srgbClr val="D6ECFF"/>
                </a:solidFill>
              </a:rPr>
              <a:pPr/>
              <a:t>6/19/2016</a:t>
            </a:fld>
            <a:endParaRPr lang="en-US">
              <a:solidFill>
                <a:srgbClr val="D6ECFF"/>
              </a:solidFill>
            </a:endParaRPr>
          </a:p>
        </p:txBody>
      </p:sp>
      <p:sp>
        <p:nvSpPr>
          <p:cNvPr id="17" name="Footer Placeholder 16"/>
          <p:cNvSpPr>
            <a:spLocks noGrp="1"/>
          </p:cNvSpPr>
          <p:nvPr>
            <p:ph type="ftr" sz="quarter" idx="11"/>
          </p:nvPr>
        </p:nvSpPr>
        <p:spPr/>
        <p:txBody>
          <a:bodyPr/>
          <a:lstStyle/>
          <a:p>
            <a:endParaRPr lang="en-US">
              <a:solidFill>
                <a:srgbClr val="D6ECFF"/>
              </a:solidFill>
            </a:endParaRPr>
          </a:p>
        </p:txBody>
      </p:sp>
      <p:sp>
        <p:nvSpPr>
          <p:cNvPr id="29" name="Slide Number Placeholder 28"/>
          <p:cNvSpPr>
            <a:spLocks noGrp="1"/>
          </p:cNvSpPr>
          <p:nvPr>
            <p:ph type="sldNum" sz="quarter" idx="12"/>
          </p:nvPr>
        </p:nvSpPr>
        <p:spPr/>
        <p:txBody>
          <a:bodyPr/>
          <a:lstStyle/>
          <a:p>
            <a:fld id="{E3DA6CB9-0BD9-4B1B-82FE-AAE75825E4F9}" type="slidenum">
              <a:rPr lang="en-US" smtClean="0">
                <a:solidFill>
                  <a:srgbClr val="D6ECFF"/>
                </a:solidFill>
              </a:rPr>
              <a:pPr/>
              <a:t>‹#›</a:t>
            </a:fld>
            <a:endParaRPr lang="en-US">
              <a:solidFill>
                <a:srgbClr val="D6ECFF"/>
              </a:solidFill>
            </a:endParaRP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5CBE5B-5BF9-4D38-8C3A-A7B1006F6882}" type="datetimeFigureOut">
              <a:rPr lang="en-US" smtClean="0">
                <a:solidFill>
                  <a:srgbClr val="D6ECFF"/>
                </a:solidFill>
              </a:rPr>
              <a:pPr/>
              <a:t>6/19/2016</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E3DA6CB9-0BD9-4B1B-82FE-AAE75825E4F9}" type="slidenum">
              <a:rPr lang="en-US" smtClean="0">
                <a:solidFill>
                  <a:srgbClr val="D6ECFF"/>
                </a:solidFill>
              </a:rPr>
              <a:pPr/>
              <a:t>‹#›</a:t>
            </a:fld>
            <a:endParaRPr lang="en-US">
              <a:solidFill>
                <a:srgbClr val="D6EC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5CBE5B-5BF9-4D38-8C3A-A7B1006F6882}" type="datetimeFigureOut">
              <a:rPr lang="en-US" smtClean="0">
                <a:solidFill>
                  <a:srgbClr val="D6ECFF"/>
                </a:solidFill>
              </a:rPr>
              <a:pPr/>
              <a:t>6/19/2016</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E3DA6CB9-0BD9-4B1B-82FE-AAE75825E4F9}" type="slidenum">
              <a:rPr lang="en-US" smtClean="0">
                <a:solidFill>
                  <a:srgbClr val="D6ECFF"/>
                </a:solidFill>
              </a:rPr>
              <a:pPr/>
              <a:t>‹#›</a:t>
            </a:fld>
            <a:endParaRPr lang="en-US">
              <a:solidFill>
                <a:srgbClr val="D6EC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5CBE5B-5BF9-4D38-8C3A-A7B1006F6882}" type="datetimeFigureOut">
              <a:rPr lang="en-US" smtClean="0">
                <a:solidFill>
                  <a:srgbClr val="D6ECFF"/>
                </a:solidFill>
              </a:rPr>
              <a:pPr/>
              <a:t>6/19/2016</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E3DA6CB9-0BD9-4B1B-82FE-AAE75825E4F9}" type="slidenum">
              <a:rPr lang="en-US" smtClean="0">
                <a:solidFill>
                  <a:srgbClr val="D6ECFF"/>
                </a:solidFill>
              </a:rPr>
              <a:pPr/>
              <a:t>‹#›</a:t>
            </a:fld>
            <a:endParaRPr lang="en-US">
              <a:solidFill>
                <a:srgbClr val="D6EC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75CBE5B-5BF9-4D38-8C3A-A7B1006F6882}" type="datetimeFigureOut">
              <a:rPr lang="en-US" smtClean="0">
                <a:solidFill>
                  <a:srgbClr val="D6ECFF"/>
                </a:solidFill>
              </a:rPr>
              <a:pPr/>
              <a:t>6/19/2016</a:t>
            </a:fld>
            <a:endParaRPr lang="en-US">
              <a:solidFill>
                <a:srgbClr val="D6ECFF"/>
              </a:solidFill>
            </a:endParaRPr>
          </a:p>
        </p:txBody>
      </p:sp>
      <p:sp>
        <p:nvSpPr>
          <p:cNvPr id="5" name="Footer Placeholder 4"/>
          <p:cNvSpPr>
            <a:spLocks noGrp="1"/>
          </p:cNvSpPr>
          <p:nvPr>
            <p:ph type="ftr" sz="quarter" idx="11"/>
          </p:nvPr>
        </p:nvSpPr>
        <p:spPr/>
        <p:txBody>
          <a:bodyPr/>
          <a:lstStyle/>
          <a:p>
            <a:endParaRPr lang="en-US">
              <a:solidFill>
                <a:srgbClr val="D6ECFF"/>
              </a:solidFill>
            </a:endParaRPr>
          </a:p>
        </p:txBody>
      </p:sp>
      <p:sp>
        <p:nvSpPr>
          <p:cNvPr id="6" name="Slide Number Placeholder 5"/>
          <p:cNvSpPr>
            <a:spLocks noGrp="1"/>
          </p:cNvSpPr>
          <p:nvPr>
            <p:ph type="sldNum" sz="quarter" idx="12"/>
          </p:nvPr>
        </p:nvSpPr>
        <p:spPr/>
        <p:txBody>
          <a:bodyPr/>
          <a:lstStyle/>
          <a:p>
            <a:fld id="{E3DA6CB9-0BD9-4B1B-82FE-AAE75825E4F9}" type="slidenum">
              <a:rPr lang="en-US" smtClean="0">
                <a:solidFill>
                  <a:srgbClr val="D6ECFF"/>
                </a:solidFill>
              </a:rPr>
              <a:pPr/>
              <a:t>‹#›</a:t>
            </a:fld>
            <a:endParaRPr lang="en-US">
              <a:solidFill>
                <a:srgbClr val="D6ECFF"/>
              </a:solidFill>
            </a:endParaRP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5CBE5B-5BF9-4D38-8C3A-A7B1006F6882}" type="datetimeFigureOut">
              <a:rPr lang="en-US" smtClean="0">
                <a:solidFill>
                  <a:srgbClr val="D6ECFF"/>
                </a:solidFill>
              </a:rPr>
              <a:pPr/>
              <a:t>6/19/2016</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E3DA6CB9-0BD9-4B1B-82FE-AAE75825E4F9}" type="slidenum">
              <a:rPr lang="en-US" smtClean="0">
                <a:solidFill>
                  <a:srgbClr val="D6ECFF"/>
                </a:solidFill>
              </a:rPr>
              <a:pPr/>
              <a:t>‹#›</a:t>
            </a:fld>
            <a:endParaRPr lang="en-US">
              <a:solidFill>
                <a:srgbClr val="D6EC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75CBE5B-5BF9-4D38-8C3A-A7B1006F6882}" type="datetimeFigureOut">
              <a:rPr lang="en-US" smtClean="0">
                <a:solidFill>
                  <a:srgbClr val="D6ECFF"/>
                </a:solidFill>
              </a:rPr>
              <a:pPr/>
              <a:t>6/19/2016</a:t>
            </a:fld>
            <a:endParaRPr lang="en-US">
              <a:solidFill>
                <a:srgbClr val="D6ECFF"/>
              </a:solidFill>
            </a:endParaRPr>
          </a:p>
        </p:txBody>
      </p:sp>
      <p:sp>
        <p:nvSpPr>
          <p:cNvPr id="8" name="Footer Placeholder 7"/>
          <p:cNvSpPr>
            <a:spLocks noGrp="1"/>
          </p:cNvSpPr>
          <p:nvPr>
            <p:ph type="ftr" sz="quarter" idx="11"/>
          </p:nvPr>
        </p:nvSpPr>
        <p:spPr/>
        <p:txBody>
          <a:bodyPr/>
          <a:lstStyle/>
          <a:p>
            <a:endParaRPr lang="en-US">
              <a:solidFill>
                <a:srgbClr val="D6ECFF"/>
              </a:solidFill>
            </a:endParaRPr>
          </a:p>
        </p:txBody>
      </p:sp>
      <p:sp>
        <p:nvSpPr>
          <p:cNvPr id="9" name="Slide Number Placeholder 8"/>
          <p:cNvSpPr>
            <a:spLocks noGrp="1"/>
          </p:cNvSpPr>
          <p:nvPr>
            <p:ph type="sldNum" sz="quarter" idx="12"/>
          </p:nvPr>
        </p:nvSpPr>
        <p:spPr/>
        <p:txBody>
          <a:bodyPr/>
          <a:lstStyle/>
          <a:p>
            <a:fld id="{E3DA6CB9-0BD9-4B1B-82FE-AAE75825E4F9}" type="slidenum">
              <a:rPr lang="en-US" smtClean="0">
                <a:solidFill>
                  <a:srgbClr val="D6ECFF"/>
                </a:solidFill>
              </a:rPr>
              <a:pPr/>
              <a:t>‹#›</a:t>
            </a:fld>
            <a:endParaRPr lang="en-US">
              <a:solidFill>
                <a:srgbClr val="D6ECFF"/>
              </a:solidFill>
            </a:endParaRP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75CBE5B-5BF9-4D38-8C3A-A7B1006F6882}" type="datetimeFigureOut">
              <a:rPr lang="en-US" smtClean="0">
                <a:solidFill>
                  <a:srgbClr val="D6ECFF"/>
                </a:solidFill>
              </a:rPr>
              <a:pPr/>
              <a:t>6/19/2016</a:t>
            </a:fld>
            <a:endParaRPr lang="en-US">
              <a:solidFill>
                <a:srgbClr val="D6ECFF"/>
              </a:solidFill>
            </a:endParaRPr>
          </a:p>
        </p:txBody>
      </p:sp>
      <p:sp>
        <p:nvSpPr>
          <p:cNvPr id="4" name="Footer Placeholder 3"/>
          <p:cNvSpPr>
            <a:spLocks noGrp="1"/>
          </p:cNvSpPr>
          <p:nvPr>
            <p:ph type="ftr" sz="quarter" idx="11"/>
          </p:nvPr>
        </p:nvSpPr>
        <p:spPr/>
        <p:txBody>
          <a:bodyPr/>
          <a:lstStyle/>
          <a:p>
            <a:endParaRPr lang="en-US">
              <a:solidFill>
                <a:srgbClr val="D6ECFF"/>
              </a:solidFill>
            </a:endParaRPr>
          </a:p>
        </p:txBody>
      </p:sp>
      <p:sp>
        <p:nvSpPr>
          <p:cNvPr id="5" name="Slide Number Placeholder 4"/>
          <p:cNvSpPr>
            <a:spLocks noGrp="1"/>
          </p:cNvSpPr>
          <p:nvPr>
            <p:ph type="sldNum" sz="quarter" idx="12"/>
          </p:nvPr>
        </p:nvSpPr>
        <p:spPr/>
        <p:txBody>
          <a:bodyPr/>
          <a:lstStyle/>
          <a:p>
            <a:fld id="{E3DA6CB9-0BD9-4B1B-82FE-AAE75825E4F9}" type="slidenum">
              <a:rPr lang="en-US" smtClean="0">
                <a:solidFill>
                  <a:srgbClr val="D6ECFF"/>
                </a:solidFill>
              </a:rPr>
              <a:pPr/>
              <a:t>‹#›</a:t>
            </a:fld>
            <a:endParaRPr lang="en-US">
              <a:solidFill>
                <a:srgbClr val="D6EC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5CBE5B-5BF9-4D38-8C3A-A7B1006F6882}" type="datetimeFigureOut">
              <a:rPr lang="en-US" smtClean="0">
                <a:solidFill>
                  <a:srgbClr val="D6ECFF"/>
                </a:solidFill>
              </a:rPr>
              <a:pPr/>
              <a:t>6/19/2016</a:t>
            </a:fld>
            <a:endParaRPr lang="en-US">
              <a:solidFill>
                <a:srgbClr val="D6ECFF"/>
              </a:solidFill>
            </a:endParaRPr>
          </a:p>
        </p:txBody>
      </p:sp>
      <p:sp>
        <p:nvSpPr>
          <p:cNvPr id="3" name="Footer Placeholder 2"/>
          <p:cNvSpPr>
            <a:spLocks noGrp="1"/>
          </p:cNvSpPr>
          <p:nvPr>
            <p:ph type="ftr" sz="quarter" idx="11"/>
          </p:nvPr>
        </p:nvSpPr>
        <p:spPr/>
        <p:txBody>
          <a:bodyPr/>
          <a:lstStyle/>
          <a:p>
            <a:endParaRPr lang="en-US">
              <a:solidFill>
                <a:srgbClr val="D6ECFF"/>
              </a:solidFill>
            </a:endParaRPr>
          </a:p>
        </p:txBody>
      </p:sp>
      <p:sp>
        <p:nvSpPr>
          <p:cNvPr id="4" name="Slide Number Placeholder 3"/>
          <p:cNvSpPr>
            <a:spLocks noGrp="1"/>
          </p:cNvSpPr>
          <p:nvPr>
            <p:ph type="sldNum" sz="quarter" idx="12"/>
          </p:nvPr>
        </p:nvSpPr>
        <p:spPr/>
        <p:txBody>
          <a:bodyPr/>
          <a:lstStyle/>
          <a:p>
            <a:fld id="{E3DA6CB9-0BD9-4B1B-82FE-AAE75825E4F9}" type="slidenum">
              <a:rPr lang="en-US" smtClean="0">
                <a:solidFill>
                  <a:srgbClr val="D6ECFF"/>
                </a:solidFill>
              </a:rPr>
              <a:pPr/>
              <a:t>‹#›</a:t>
            </a:fld>
            <a:endParaRPr lang="en-US">
              <a:solidFill>
                <a:srgbClr val="D6EC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75CBE5B-5BF9-4D38-8C3A-A7B1006F6882}" type="datetimeFigureOut">
              <a:rPr lang="en-US" smtClean="0">
                <a:solidFill>
                  <a:srgbClr val="D6ECFF"/>
                </a:solidFill>
              </a:rPr>
              <a:pPr/>
              <a:t>6/19/2016</a:t>
            </a:fld>
            <a:endParaRPr lang="en-US">
              <a:solidFill>
                <a:srgbClr val="D6ECFF"/>
              </a:solidFill>
            </a:endParaRPr>
          </a:p>
        </p:txBody>
      </p:sp>
      <p:sp>
        <p:nvSpPr>
          <p:cNvPr id="6" name="Footer Placeholder 5"/>
          <p:cNvSpPr>
            <a:spLocks noGrp="1"/>
          </p:cNvSpPr>
          <p:nvPr>
            <p:ph type="ftr" sz="quarter" idx="11"/>
          </p:nvPr>
        </p:nvSpPr>
        <p:spPr/>
        <p:txBody>
          <a:bodyPr/>
          <a:lstStyle/>
          <a:p>
            <a:endParaRPr lang="en-US">
              <a:solidFill>
                <a:srgbClr val="D6ECFF"/>
              </a:solidFill>
            </a:endParaRPr>
          </a:p>
        </p:txBody>
      </p:sp>
      <p:sp>
        <p:nvSpPr>
          <p:cNvPr id="7" name="Slide Number Placeholder 6"/>
          <p:cNvSpPr>
            <a:spLocks noGrp="1"/>
          </p:cNvSpPr>
          <p:nvPr>
            <p:ph type="sldNum" sz="quarter" idx="12"/>
          </p:nvPr>
        </p:nvSpPr>
        <p:spPr/>
        <p:txBody>
          <a:bodyPr/>
          <a:lstStyle/>
          <a:p>
            <a:fld id="{E3DA6CB9-0BD9-4B1B-82FE-AAE75825E4F9}" type="slidenum">
              <a:rPr lang="en-US" smtClean="0">
                <a:solidFill>
                  <a:srgbClr val="D6ECFF"/>
                </a:solidFill>
              </a:rPr>
              <a:pPr/>
              <a:t>‹#›</a:t>
            </a:fld>
            <a:endParaRPr lang="en-US">
              <a:solidFill>
                <a:srgbClr val="D6EC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p>
            <a:fld id="{275CBE5B-5BF9-4D38-8C3A-A7B1006F6882}" type="datetimeFigureOut">
              <a:rPr lang="en-US" smtClean="0">
                <a:solidFill>
                  <a:srgbClr val="D6ECFF"/>
                </a:solidFill>
              </a:rPr>
              <a:pPr/>
              <a:t>6/19/2016</a:t>
            </a:fld>
            <a:endParaRPr lang="en-US">
              <a:solidFill>
                <a:srgbClr val="D6ECFF"/>
              </a:solidFill>
            </a:endParaRPr>
          </a:p>
        </p:txBody>
      </p:sp>
      <p:sp>
        <p:nvSpPr>
          <p:cNvPr id="6" name="Footer Placeholder 5"/>
          <p:cNvSpPr>
            <a:spLocks noGrp="1"/>
          </p:cNvSpPr>
          <p:nvPr>
            <p:ph type="ftr" sz="quarter" idx="11"/>
          </p:nvPr>
        </p:nvSpPr>
        <p:spPr>
          <a:xfrm>
            <a:off x="914400" y="55499"/>
            <a:ext cx="5562600" cy="365125"/>
          </a:xfrm>
        </p:spPr>
        <p:txBody>
          <a:bodyPr/>
          <a:lstStyle/>
          <a:p>
            <a:endParaRPr lang="en-US">
              <a:solidFill>
                <a:srgbClr val="D6ECFF"/>
              </a:solidFill>
            </a:endParaRPr>
          </a:p>
        </p:txBody>
      </p:sp>
      <p:sp>
        <p:nvSpPr>
          <p:cNvPr id="7" name="Slide Number Placeholder 6"/>
          <p:cNvSpPr>
            <a:spLocks noGrp="1"/>
          </p:cNvSpPr>
          <p:nvPr>
            <p:ph type="sldNum" sz="quarter" idx="12"/>
          </p:nvPr>
        </p:nvSpPr>
        <p:spPr>
          <a:xfrm>
            <a:off x="8610600" y="55499"/>
            <a:ext cx="457200" cy="365125"/>
          </a:xfrm>
        </p:spPr>
        <p:txBody>
          <a:bodyPr/>
          <a:lstStyle/>
          <a:p>
            <a:fld id="{E3DA6CB9-0BD9-4B1B-82FE-AAE75825E4F9}" type="slidenum">
              <a:rPr lang="en-US" smtClean="0">
                <a:solidFill>
                  <a:srgbClr val="D6ECFF"/>
                </a:solidFill>
              </a:rPr>
              <a:pPr/>
              <a:t>‹#›</a:t>
            </a:fld>
            <a:endParaRPr lang="en-US">
              <a:solidFill>
                <a:srgbClr val="D6EC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solidFill>
                <a:prstClr val="white"/>
              </a:solidFill>
            </a:endParaRPr>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275CBE5B-5BF9-4D38-8C3A-A7B1006F6882}" type="datetimeFigureOut">
              <a:rPr lang="en-US" smtClean="0">
                <a:solidFill>
                  <a:srgbClr val="D6ECFF"/>
                </a:solidFill>
              </a:rPr>
              <a:pPr/>
              <a:t>6/19/2016</a:t>
            </a:fld>
            <a:endParaRPr lang="en-US">
              <a:solidFill>
                <a:srgbClr val="D6ECFF"/>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solidFill>
                <a:srgbClr val="D6ECFF"/>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E3DA6CB9-0BD9-4B1B-82FE-AAE75825E4F9}" type="slidenum">
              <a:rPr lang="en-US" smtClean="0">
                <a:solidFill>
                  <a:srgbClr val="D6ECFF"/>
                </a:solidFill>
              </a:rPr>
              <a:pPr/>
              <a:t>‹#›</a:t>
            </a:fld>
            <a:endParaRPr lang="en-US">
              <a:solidFill>
                <a:srgbClr val="D6ECFF"/>
              </a:solidFill>
            </a:endParaRPr>
          </a:p>
        </p:txBody>
      </p:sp>
    </p:spTree>
  </p:cSld>
  <p:clrMap bg1="dk1" tx1="lt1" bg2="dk2"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biblegateway.com/passage/?search=luke+7:41&amp;version=NIV" TargetMode="External"/><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4191000"/>
            <a:ext cx="7772400" cy="1975104"/>
          </a:xfrm>
        </p:spPr>
        <p:txBody>
          <a:bodyPr/>
          <a:lstStyle/>
          <a:p>
            <a:pPr algn="ctr"/>
            <a:r>
              <a:rPr lang="en-US" sz="6600" dirty="0" smtClean="0">
                <a:solidFill>
                  <a:schemeClr val="tx1"/>
                </a:solidFill>
              </a:rPr>
              <a:t>Two Debtors</a:t>
            </a:r>
            <a:endParaRPr lang="en-US" sz="6600" dirty="0">
              <a:solidFill>
                <a:schemeClr val="tx1"/>
              </a:solidFill>
            </a:endParaRPr>
          </a:p>
        </p:txBody>
      </p:sp>
      <p:sp>
        <p:nvSpPr>
          <p:cNvPr id="4" name="TextBox 3"/>
          <p:cNvSpPr txBox="1"/>
          <p:nvPr/>
        </p:nvSpPr>
        <p:spPr>
          <a:xfrm rot="5400000">
            <a:off x="-3244334" y="3244334"/>
            <a:ext cx="6858000" cy="369332"/>
          </a:xfrm>
          <a:prstGeom prst="rect">
            <a:avLst/>
          </a:prstGeom>
          <a:solidFill>
            <a:schemeClr val="bg1"/>
          </a:solidFill>
        </p:spPr>
        <p:txBody>
          <a:bodyPr wrap="square" rtlCol="0">
            <a:spAutoFit/>
          </a:bodyPr>
          <a:lstStyle/>
          <a:p>
            <a:endParaRPr lang="en-US" dirty="0">
              <a:solidFill>
                <a:prstClr val="white"/>
              </a:solidFill>
            </a:endParaRPr>
          </a:p>
        </p:txBody>
      </p:sp>
      <p:pic>
        <p:nvPicPr>
          <p:cNvPr id="5" name="Picture 4" descr="parables-11.jpg"/>
          <p:cNvPicPr>
            <a:picLocks noChangeAspect="1"/>
          </p:cNvPicPr>
          <p:nvPr/>
        </p:nvPicPr>
        <p:blipFill>
          <a:blip r:embed="rId2" cstate="print"/>
          <a:stretch>
            <a:fillRect/>
          </a:stretch>
        </p:blipFill>
        <p:spPr>
          <a:xfrm>
            <a:off x="1981200" y="1066800"/>
            <a:ext cx="5147732" cy="28956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3244334" y="3244334"/>
            <a:ext cx="6858000" cy="369332"/>
          </a:xfrm>
          <a:prstGeom prst="rect">
            <a:avLst/>
          </a:prstGeom>
          <a:solidFill>
            <a:schemeClr val="bg1"/>
          </a:solidFill>
        </p:spPr>
        <p:txBody>
          <a:bodyPr wrap="square" rtlCol="0">
            <a:spAutoFit/>
          </a:bodyPr>
          <a:lstStyle/>
          <a:p>
            <a:endParaRPr lang="en-US" dirty="0">
              <a:solidFill>
                <a:prstClr val="white"/>
              </a:solidFill>
            </a:endParaRPr>
          </a:p>
        </p:txBody>
      </p:sp>
      <p:pic>
        <p:nvPicPr>
          <p:cNvPr id="3" name="Picture 13" descr="2016-06-16 21:07:43.663000"/>
          <p:cNvPicPr>
            <a:picLocks noChangeAspect="1" noChangeArrowheads="1"/>
          </p:cNvPicPr>
          <p:nvPr/>
        </p:nvPicPr>
        <p:blipFill>
          <a:blip r:embed="rId2" cstate="print"/>
          <a:srcRect/>
          <a:stretch>
            <a:fillRect/>
          </a:stretch>
        </p:blipFill>
        <p:spPr bwMode="auto">
          <a:xfrm>
            <a:off x="1" y="0"/>
            <a:ext cx="3429000" cy="2210285"/>
          </a:xfrm>
          <a:prstGeom prst="rect">
            <a:avLst/>
          </a:prstGeom>
          <a:noFill/>
          <a:ln w="9525">
            <a:noFill/>
            <a:miter lim="800000"/>
            <a:headEnd/>
            <a:tailEnd/>
          </a:ln>
        </p:spPr>
      </p:pic>
      <p:pic>
        <p:nvPicPr>
          <p:cNvPr id="5" name="Picture 14" descr="2016-06-16 21:08:50.259000"/>
          <p:cNvPicPr>
            <a:picLocks noChangeAspect="1" noChangeArrowheads="1"/>
          </p:cNvPicPr>
          <p:nvPr/>
        </p:nvPicPr>
        <p:blipFill>
          <a:blip r:embed="rId3" cstate="print"/>
          <a:srcRect/>
          <a:stretch>
            <a:fillRect/>
          </a:stretch>
        </p:blipFill>
        <p:spPr bwMode="auto">
          <a:xfrm>
            <a:off x="5534025" y="0"/>
            <a:ext cx="3609975" cy="3663950"/>
          </a:xfrm>
          <a:prstGeom prst="rect">
            <a:avLst/>
          </a:prstGeom>
          <a:noFill/>
          <a:ln w="9525">
            <a:noFill/>
            <a:miter lim="800000"/>
            <a:headEnd/>
            <a:tailEnd/>
          </a:ln>
        </p:spPr>
      </p:pic>
      <p:pic>
        <p:nvPicPr>
          <p:cNvPr id="6" name="Picture 12" descr="2016-06-16 21:05:58.413000"/>
          <p:cNvPicPr>
            <a:picLocks noChangeAspect="1" noChangeArrowheads="1"/>
          </p:cNvPicPr>
          <p:nvPr/>
        </p:nvPicPr>
        <p:blipFill>
          <a:blip r:embed="rId4" cstate="print"/>
          <a:srcRect/>
          <a:stretch>
            <a:fillRect/>
          </a:stretch>
        </p:blipFill>
        <p:spPr bwMode="auto">
          <a:xfrm>
            <a:off x="2819400" y="1524000"/>
            <a:ext cx="2971021" cy="2227262"/>
          </a:xfrm>
          <a:prstGeom prst="rect">
            <a:avLst/>
          </a:prstGeom>
          <a:noFill/>
          <a:ln w="9525">
            <a:noFill/>
            <a:miter lim="800000"/>
            <a:headEnd/>
            <a:tailEnd/>
          </a:ln>
        </p:spPr>
      </p:pic>
      <p:sp>
        <p:nvSpPr>
          <p:cNvPr id="7" name="TextBox 6"/>
          <p:cNvSpPr txBox="1"/>
          <p:nvPr/>
        </p:nvSpPr>
        <p:spPr>
          <a:xfrm>
            <a:off x="533400" y="3429000"/>
            <a:ext cx="8153400" cy="2759730"/>
          </a:xfrm>
          <a:prstGeom prst="rect">
            <a:avLst/>
          </a:prstGeom>
          <a:noFill/>
        </p:spPr>
        <p:txBody>
          <a:bodyPr wrap="square" rtlCol="0">
            <a:spAutoFit/>
          </a:bodyPr>
          <a:lstStyle/>
          <a:p>
            <a:r>
              <a:rPr lang="en-US" sz="4400" b="1" baseline="30000" dirty="0" smtClean="0">
                <a:solidFill>
                  <a:prstClr val="white"/>
                </a:solidFill>
              </a:rPr>
              <a:t>Luke 7:37-38 </a:t>
            </a:r>
          </a:p>
          <a:p>
            <a:r>
              <a:rPr lang="en-US" sz="2400" dirty="0" smtClean="0">
                <a:solidFill>
                  <a:prstClr val="white"/>
                </a:solidFill>
              </a:rPr>
              <a:t>A woman in that town who lived a sinful life learned that Jesus was eating at the Pharisee’s house, so she came there with an alabaster jar of perfume. </a:t>
            </a:r>
            <a:r>
              <a:rPr lang="en-US" sz="2400" baseline="30000" dirty="0" smtClean="0">
                <a:solidFill>
                  <a:prstClr val="white"/>
                </a:solidFill>
              </a:rPr>
              <a:t>38 </a:t>
            </a:r>
            <a:r>
              <a:rPr lang="en-US" sz="2400" dirty="0" smtClean="0">
                <a:solidFill>
                  <a:prstClr val="white"/>
                </a:solidFill>
              </a:rPr>
              <a:t>As she stood behind him at his feet weeping, she began to wet his feet with her tears. Then she wiped them with her hair, kissed them and poured perfume on them.</a:t>
            </a:r>
            <a:endParaRPr lang="en-US" sz="2400" dirty="0">
              <a:solidFill>
                <a:prstClr val="white"/>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3244334" y="3244334"/>
            <a:ext cx="6858000" cy="369332"/>
          </a:xfrm>
          <a:prstGeom prst="rect">
            <a:avLst/>
          </a:prstGeom>
          <a:solidFill>
            <a:schemeClr val="bg1"/>
          </a:solidFill>
        </p:spPr>
        <p:txBody>
          <a:bodyPr wrap="square" rtlCol="0">
            <a:spAutoFit/>
          </a:bodyPr>
          <a:lstStyle/>
          <a:p>
            <a:endParaRPr lang="en-US" dirty="0">
              <a:solidFill>
                <a:prstClr val="white"/>
              </a:solidFill>
            </a:endParaRPr>
          </a:p>
        </p:txBody>
      </p:sp>
      <p:sp>
        <p:nvSpPr>
          <p:cNvPr id="2052" name="AutoShape 4" descr="Image result for crumbs on the floor b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054" name="AutoShape 6" descr="Image result for crumbs on the floor b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056" name="AutoShape 8" descr="Image result for crumbs on the floor b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058" name="AutoShape 10" descr="data:image/jpeg;base64,/9j/4AAQSkZJRgABAQAAAQABAAD/2wCEAAkGBxISEhQUEhQUFBQUFBQUFBQUFBQUFBQVFBQWFhQUFBQYHCggGBolHBQUITEhJSkrLi4uFx8zODMsNygtLisBCgoKDg0OFxAQGiwcHBwsLCwsLCwsLCwsLCwsLCwsLCwsLCwsLCwsLCwsLCwsLCwsLCwsLCwsLCwsLCwsLCwsN//AABEIALcBEwMBIgACEQEDEQH/xAAbAAABBQEBAAAAAAAAAAAAAAACAAEDBAUGB//EADYQAAIBAgQDBgQFBQADAAAAAAABAgMRBBIhMQVBUQYTImFxkRSBwdEjMqGx8BVCUmJyU+Hx/8QAGQEAAwEBAQAAAAAAAAAAAAAAAAECBAMF/8QAIxEBAQACAgICAwADAAAAAAAAAAECEQMhEjEiMgQTQTNhgf/aAAwDAQACEQMRAD8A8+tYr4iXMtVFqUcVLkYcO69LLqJuEStK5vwqNvQ5/DRaVy7h8a4mjyjJcMrV3ikZNasypUdCxiuIuRBDFbIcyiLhVuatGKEnoSVXewNSOhht3Xp4zWLHl+ZkjnoAnqxnI2Y9RgzltFhVeVjeWCSjc51XTuixTxdTZ7FVGqmxGzKVVl2a8N2UahEdbXQ9mp30LfHaPgZm9mZeI3ONx/DfoYs+uVsw743B4deJlirCJBR/MxYinJvQ3T2wZTpDnRYwuLUSvHCyFPDMvcc7jas4jF3aaOg4Visyv5WOUVFm5wBNJnPmvxdfx8dZtRzvL3M3HI0IrX5FHGrc4RrsYdcDB1Msm/IkxKKqW5px9MfJO3Ydkq+acjZ4lszmuxOlSR0nEXpIy8v3rTwz4RxHE92ZtjT4qtWZ8TTx/Vw5Ps67sRUtGa/2X6pfY6DGy+hy3YyfjqLqov8Ac6TGy16Wt9PsYuT/ACVs4/8AHGdjHq/l+xh4h3fyNzHPfzX0MSlG8n0sPE6oSWoiSrDViO+3LTTqmZWV5GlWehRS1bJ4hy3oalYGUhRkrjVJo6acfJHKYeG1kgVY0OG4TRyYstSHh8spFi2pHjZWiEnqyjxCrfQz4Y7ya+TLWKmpDqQFx4mvTFtNGRIqhAiWSFoWnq1XYgWqJJbDU0MtNnsvC9Q6PtDTy036GJ2Rpt1Dc7YJxpa9DLnjvPbXhdYSPOaT8TLsJFLDq8jQVE0spnNAymgsg0qYaLaPMjQ4RLcz8ho8Ih+Ynk+rpxX5NC2r9Chiloy7UdmynilocY0Vg4kr0N2WsWtSpDc1Y+mPP26TsjP8R+h0XEdpHKdlpWrfI6rE6pmbknzaOL6OL4pHVmatzc4vR3ZizRo4vq4c32bvZJ2rPzj9UdPjJavzX3OW7MR/ET+R12JjeXyRk5uuRq4foz8YvD8voY0VaXyOgx68PyMGq7SFiuglTu7iJEIrZaR1JaFZ7E1r6D1aB345qM/Ld3SoogNE+UGUS9ufielDm9jWdfwJLQp8PpqWkmW69H2OPJdtHDNIXMzcRLU0JKyM2pG7HxzXaea76QMNMfIFGmdtuHiOnYKchlAexOz8QSYdJaAyRo8Hw2eS6ILej126LsjR7t5mH2/4lF08q3J6Msq0ON7U4lynboc8Lu6deTqMvCbmlTM3BbmvFI6ZXVccZuK8nZjSZNOCIw2NIJOxocHlq/kVKkUW+DWzMnOzxquOazi9Vlq2V8RsS1OfqR5buPqcY1Vh42NmyjDc2ONUssmYyNPHdxj5Z21+z0vxkdio3ucVwF/jRZ3NE4832duD6sLiNDNmj5HKTW66Hb4xJVE+T0OV4zhu7qvo9UdOJz5p1tf7NVlrHnfQ66qtV5o884bUcasPOcV7tHpNWOsfJHD8iaydvx8t46UMUvCjAxEfEdLUjdNdG/qYVen4mc8a62K8mMFUWojpotpKGEdRtIknwSfU3OzeE/Dztbms6Brk1NMGWW7txD4FPqBLgUzt5YcXwyGTiqHB5xkmWOI1NkdXLDGJj+BSlK9znnh5WOvHyeMrCdNz0QMuCzN3A8KcG29TR+HbLxmo55Zbu3HPg80PHhNQ7H4UNYUei24/+lTH/pUzsPhWP8KLUPyrjZcJma/DMJ3Vrvc2Xhij8BJ1FfYjOddL48u+2lj6CVPNF8jzPiddyqO/U9K4lTk4ZUuR55jOF1Mz8PMXHOz5culbAJuVkbMcJMj4Dw+cZ3lE6hR8jpZHOZXTm/hJgSwszpXDyB7t9BeMHnXLTwky3wjDuMrvqjclSfQhnTs436k8k+NXx35zaviFv6kUVbKWq0NH6kNaOq9DLK21n8ehz8jnWdPx2osiXM5rKaeH6snN7XeBS/GivM7/AA+t/U8zo1HGSa3TPRuFa01K982pPPj/AE+C/wAV+Jw0v0ZlcewveUlJbpG7xGN4teRj4KUpxlDmkE31Yu6u5XKYaXij5Sj+6PU+a9Pojy7E0slW3mv3PTKkvFH/AJ+iF+RN6/6X43W0dJ3lIxsRC02jYwTvJ+aM3iUfG2Zo01lVN2IKtFZnqI6I07vBYWcIKKtorEsqNTyI3xD/AFY/9SS3TNzzxfDzBdGYP9Qb2ixPFN8mAMqcw6mGkxoYl9CX4p9BHFeWEkhlhZE08U+gHxL6AKB0GMqciR1mJVBkHJIbLIk73yF3vkBI3F9CWEWLvfItYWhKV21ZJbsV0cR1I3Wxm1aK6I0+9uU8QtRQ7FWEF0Dsug69Ar+RRI7LoM7dA83kC5PoADp0KmLkrxVuZdUvIxuNVcslJ7HPk+vTpxSeXZ8RD9SvVj4l6FHDSrVno7RvoaMcLON22nYy+FjX5yoOOYVOi2t0camdlxSsnRZxsmk2d+G9OHP7RtHQ9muN914Kn5eT6HNzuSUldpLds7ZYyzVcMcrLuO9/rMZu0ISkutiphK+SrJ2auuZdwuIjSppJJOyv6mLjsW5Tucf40f3tR7R2dWLXO1/c7WvUtKD8rfocJxlWlF9dTsa1TWm/L6EcvcxVxe8lrBStP5FXilO7b8/sSQdptgYvWMjhjPbRlWLJajkdRu//ALEWnbvnXctkkurDhShu3d+ZI4LoXeF4aE5WktLPnY3R51VU4CtEm4gqUZ5YxenNJtEUYx6ABRjEecIhQponnhPDmtogCg4RBcETKkg3h1a/URoKOGzStG7b5Cq0VF2d7l7hloVE07dfsS4+nHvk5O6a22t8xpZORdR3TXUt42jC8cm1tdd2QQpK6uAFg6cc8bvS5e4tV/tjsy9WwtGFPNCN3prfUpVGm3vcnOb6OX+ufalC7V/QmVVNXs16o0o07sixlIWM0q3bPzoWZB90P3RSU9ONPu23+Yo5kT927Aukxkhc0ZXHoylHwxzGs6ZLGloKzapdVzvD4uFNXi0/Qir4ptS0OrpU00NPCR6L2OP6+3f9vTh4pSpTUuS0OSqbs9dng4WfhXsZc+FUv/HH2OmGOtuWeW9PMpMv8BprvYuX5Ud2+D0X/ZH2Co8Hpp6RRd9Oc9suqqMubKlTC0n/AHM6l8Nh/iivLhkP8SdL25LG8NhJrxs1uEYKUo2UnLJ119EXq/Do9DZ4JSjRoyqu1k3K1tW1pHX3Jzx3NL47rLbN7hxevp9Rt0wvjVUWa997t9XqBRmmvcy+Oq173GJWVpPYRdrUfE9BFbLTukkixgqUm24rZa25epT+TJsLiZRzJJ2lvdG2MFS1pX3FHCNxz2eW+5FGayy010y6PrrYsQxbdPI03v1W4JR04F/DQzKUWm1ZuydvQoYeVns/nct06qQgqVsHlinqne1ny/ULJGWdvST/ACq9l8yz38Hmcld2Vs17e3sZUszWzT8tv2FVTsnTyt9b62f6jzlmet/cBQl/EEoPz/UoquY908qyJK3k7lNMF3fIe76AB/Eyy5buxZhVXdPbNfRvfkUZPqmNn6L9hHpZoyJ+LpQypXba15lWjJvlYLFSbJPSpna/+jOp/LBKH81E4MpNRO4lcJxYFeapxzz0jtd/QNgLk7ksZCy7+Tt8w4QFTntHHQPOx5RAcCVgrt2KUr9S5iFoVXfmVE1Hml0LFJN7ohlB9bFnD39R2iRJVmQKRLXIJCCGrzM/jNe1JRTtfT2RbnL1Ob4tXzO19jjy73Hfh1qp8HilGGWNn5lrD1dtephNqnByTvrZJ/cVFYmqrxuo+St7EeO3Xz17b89Hun8xGOuCYh/3y/URX66j9sekyj6AqK/iBzWE3c0MqejSzO3XqM2ruOl1urg0m1qG53d/sHZDUCXKV0SJgD1dlZ2aeqstfmRB5gFNeRKzpjp9Bs4zkUgsqTvz62CUr82CqvqFmGDtf7P3FmfV+4OYfKI00X6gzfm/camhpCNJVoZYZ8zs+WrZX7z/AGZI5O1r6bWIXECHFt6Zv1Of7X8MqzjJRk5p6Ri1bxR6WVtTc2ae5YrTuKzZy6eV044ulolUXPwuWnLZLfQ7TgHF6kk1X02y3g1J/wDVlY2soopD0JRKontb2Qzf8sh7DMDBVkui9kR3j0XtH7Bzg27LmFiMJOGklZtdUxpoIQX+vtH7BuPp7IGnH+IkYqqK1R/8+yKzqeUfYtyRBJRAVHlXOEfY5jtFCEbyVrt2suXXTkdYkjku0mArZpZYSnFu6cVfTz53Izlul8dk2xsDhu9qxh/ald/z5o7mlQjGFrJWX6o5PgMJQk3UjKHK8oyXm/odFVx0WnlaZmz3MmjDVjQp4qNlf9l9hHPRxDXMY7/tc/1R2riM/QmaLWAoRlLxbHdmqhEOMLl3Hyir5YbB8KgnLNLlsgSrLBy/xAaNbH4mWuVcjDo1pa5oNO4t9nEijzByeSLCQrBo1XK2NKky7h3aSZJjJKT0GTOVEksyzQ3B7u19biCtIbKyz3Y/dgaGCJcXWzRikrNc7EigA4Ch2qrT9RIsOBNhsI5Jvaw0qFmNK5O4q/IWXyAKwUbkqpBKmFOVC2MpE7gC4C0raFSd0+jD4hV7ySbvouoLpgxgxpFBCciSFNvZD93rbmI9qs2yPupPlcvPDJTSl1Rt4itGGVRhdc2uQytcw4OOjVgqq0QfaOurqUb76q3Iq08SpLZ/NC32qek1EerhYS3jF+qRHFFnkA2z3wql/hH9RF9CDQT1GPTrNaoUojWGkU6re4VCo07gEkEMmhQxO9yniW3LS1hhMCCOKwhKJD2uXKNKLjruHlglcrSds9JockxlXmkQRmIx3CiyJsOmxGlsRTQVxpARkiajWyprqQoa7GAZVdtIKCuJseE7O4Ac6TjuDckxNXNYiQCEwGh2wJMRnyAOkxZmF3rFZsLOEbjqYuJhWdSUvY16daxFUq6iuOzl1WFCviFU1i2upew+JxMm7x06lzvDdwrjk0DHj/2eWf8Apg2b/M0Q1YWZo8QyrXQpTcWPVhS7Q5Qw56DRkmBgsIPKhxksWFlHQSQ0gyhRRbdJZSrFgR7Dj2E4gAMSHaEBjhUdhKowBICPUlcBIMVgAMokgh0IwsQpAADuQDkO0Axg9xZgLiuAGmK5GmGIycgGwmAwMhCuICGmDIcaTAwLQ1aE/CZTZLCu0hpPjqSkt2V6WGS5kme7HixVUO4iyiTFKQjAIBzEMLSYaYhDQk77SwKEIALMOpDiAgNjCEIyQVxCGRXFcQgBrjXEIRwmCkIQGaSAEIAawmhCAg3HuIQjJsBsQhmZsSYhAQrjSEIRhEhCGQoIIQhGRHNjiA0AhCAP/9k="/>
          <p:cNvSpPr>
            <a:spLocks noChangeAspect="1" noChangeArrowheads="1"/>
          </p:cNvSpPr>
          <p:nvPr/>
        </p:nvSpPr>
        <p:spPr bwMode="auto">
          <a:xfrm>
            <a:off x="155575" y="-1790700"/>
            <a:ext cx="5619750" cy="3743325"/>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pic>
        <p:nvPicPr>
          <p:cNvPr id="7" name="Picture 16" descr="2016-06-16 21:18:02.760000"/>
          <p:cNvPicPr>
            <a:picLocks noChangeAspect="1" noChangeArrowheads="1"/>
          </p:cNvPicPr>
          <p:nvPr/>
        </p:nvPicPr>
        <p:blipFill>
          <a:blip r:embed="rId2" cstate="print"/>
          <a:srcRect/>
          <a:stretch>
            <a:fillRect/>
          </a:stretch>
        </p:blipFill>
        <p:spPr bwMode="auto">
          <a:xfrm>
            <a:off x="1676400" y="2133600"/>
            <a:ext cx="5967413" cy="4239507"/>
          </a:xfrm>
          <a:prstGeom prst="rect">
            <a:avLst/>
          </a:prstGeom>
          <a:noFill/>
          <a:ln w="9525">
            <a:noFill/>
            <a:miter lim="800000"/>
            <a:headEnd/>
            <a:tailEnd/>
          </a:ln>
        </p:spPr>
      </p:pic>
      <p:sp>
        <p:nvSpPr>
          <p:cNvPr id="8" name="TextBox 7"/>
          <p:cNvSpPr txBox="1"/>
          <p:nvPr/>
        </p:nvSpPr>
        <p:spPr>
          <a:xfrm>
            <a:off x="1066800" y="533400"/>
            <a:ext cx="7391400" cy="2021066"/>
          </a:xfrm>
          <a:prstGeom prst="rect">
            <a:avLst/>
          </a:prstGeom>
          <a:noFill/>
        </p:spPr>
        <p:txBody>
          <a:bodyPr wrap="square" rtlCol="0">
            <a:spAutoFit/>
          </a:bodyPr>
          <a:lstStyle/>
          <a:p>
            <a:r>
              <a:rPr lang="en-US" sz="4400" b="1" baseline="30000" dirty="0" smtClean="0">
                <a:solidFill>
                  <a:prstClr val="white"/>
                </a:solidFill>
              </a:rPr>
              <a:t> Luke 7:39</a:t>
            </a:r>
          </a:p>
          <a:p>
            <a:r>
              <a:rPr lang="en-US" sz="2400" dirty="0" smtClean="0">
                <a:solidFill>
                  <a:prstClr val="white"/>
                </a:solidFill>
              </a:rPr>
              <a:t>When the Pharisee who had invited him saw this, he said to himself, “If this man were a prophet, he would know who is touching him and what kind of woman she is—that she is a sinner.”</a:t>
            </a:r>
            <a:endParaRPr lang="en-US" sz="2400" dirty="0">
              <a:solidFill>
                <a:prstClr val="white"/>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3244334" y="3244334"/>
            <a:ext cx="6858000" cy="369332"/>
          </a:xfrm>
          <a:prstGeom prst="rect">
            <a:avLst/>
          </a:prstGeom>
          <a:solidFill>
            <a:schemeClr val="bg1"/>
          </a:solidFill>
        </p:spPr>
        <p:txBody>
          <a:bodyPr wrap="square" rtlCol="0">
            <a:spAutoFit/>
          </a:bodyPr>
          <a:lstStyle/>
          <a:p>
            <a:endParaRPr lang="en-US" dirty="0">
              <a:solidFill>
                <a:prstClr val="white"/>
              </a:solidFill>
            </a:endParaRPr>
          </a:p>
        </p:txBody>
      </p:sp>
      <p:sp>
        <p:nvSpPr>
          <p:cNvPr id="25602" name="AutoShape 2" descr="Image result for crumbs on the floor bib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5608" name="AutoShape 8" descr="Image result for potters field for poor buri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5610" name="AutoShape 10" descr="Image result for potters field for poor buri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5612" name="AutoShape 12" descr="Image result for potters field for poor buri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 name="TextBox 6"/>
          <p:cNvSpPr txBox="1"/>
          <p:nvPr/>
        </p:nvSpPr>
        <p:spPr>
          <a:xfrm>
            <a:off x="914400" y="609600"/>
            <a:ext cx="7315200" cy="1785104"/>
          </a:xfrm>
          <a:prstGeom prst="rect">
            <a:avLst/>
          </a:prstGeom>
          <a:noFill/>
        </p:spPr>
        <p:txBody>
          <a:bodyPr wrap="square" rtlCol="0">
            <a:spAutoFit/>
          </a:bodyPr>
          <a:lstStyle/>
          <a:p>
            <a:r>
              <a:rPr lang="en-US" sz="3600" b="1" dirty="0" smtClean="0">
                <a:solidFill>
                  <a:prstClr val="white"/>
                </a:solidFill>
              </a:rPr>
              <a:t>Luke 7:40</a:t>
            </a:r>
          </a:p>
          <a:p>
            <a:r>
              <a:rPr lang="en-US" sz="2800" dirty="0" smtClean="0">
                <a:solidFill>
                  <a:prstClr val="white"/>
                </a:solidFill>
              </a:rPr>
              <a:t>Jesus answered him, “Simon, I have something to tell you.”   “Tell me, teacher,” he said.</a:t>
            </a:r>
          </a:p>
          <a:p>
            <a:endParaRPr lang="en-US" dirty="0">
              <a:solidFill>
                <a:prstClr val="white"/>
              </a:solidFill>
            </a:endParaRPr>
          </a:p>
        </p:txBody>
      </p:sp>
      <p:pic>
        <p:nvPicPr>
          <p:cNvPr id="18434" name="Picture 2" descr="http://1ywpi925eu8i25ne6noy0131.wpengine.netdna-cdn.com/wp-content/uploads/2014/08/Lord-Jesus-Christ-warns-the-Pharisees.jpg"/>
          <p:cNvPicPr>
            <a:picLocks noChangeAspect="1" noChangeArrowheads="1"/>
          </p:cNvPicPr>
          <p:nvPr/>
        </p:nvPicPr>
        <p:blipFill>
          <a:blip r:embed="rId2" cstate="print"/>
          <a:srcRect/>
          <a:stretch>
            <a:fillRect/>
          </a:stretch>
        </p:blipFill>
        <p:spPr bwMode="auto">
          <a:xfrm>
            <a:off x="1447800" y="2362200"/>
            <a:ext cx="6420529" cy="42767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3244334" y="3244334"/>
            <a:ext cx="6858000" cy="369332"/>
          </a:xfrm>
          <a:prstGeom prst="rect">
            <a:avLst/>
          </a:prstGeom>
          <a:solidFill>
            <a:schemeClr val="bg1"/>
          </a:solidFill>
        </p:spPr>
        <p:txBody>
          <a:bodyPr wrap="square" rtlCol="0">
            <a:spAutoFit/>
          </a:bodyPr>
          <a:lstStyle/>
          <a:p>
            <a:endParaRPr lang="en-US" dirty="0">
              <a:solidFill>
                <a:prstClr val="white"/>
              </a:solidFill>
            </a:endParaRPr>
          </a:p>
        </p:txBody>
      </p:sp>
      <p:pic>
        <p:nvPicPr>
          <p:cNvPr id="17410" name="Picture 2" descr="http://images.rapgenius.com/80c7793ac28f010b3c2e81a7e9ef88d5.640x480x1.jpg"/>
          <p:cNvPicPr>
            <a:picLocks noChangeAspect="1" noChangeArrowheads="1"/>
          </p:cNvPicPr>
          <p:nvPr/>
        </p:nvPicPr>
        <p:blipFill>
          <a:blip r:embed="rId2" cstate="print"/>
          <a:srcRect/>
          <a:stretch>
            <a:fillRect/>
          </a:stretch>
        </p:blipFill>
        <p:spPr bwMode="auto">
          <a:xfrm>
            <a:off x="2438400" y="2514600"/>
            <a:ext cx="4267200" cy="3743325"/>
          </a:xfrm>
          <a:prstGeom prst="rect">
            <a:avLst/>
          </a:prstGeom>
          <a:noFill/>
        </p:spPr>
      </p:pic>
      <p:sp>
        <p:nvSpPr>
          <p:cNvPr id="5" name="TextBox 4"/>
          <p:cNvSpPr txBox="1"/>
          <p:nvPr/>
        </p:nvSpPr>
        <p:spPr>
          <a:xfrm>
            <a:off x="762000" y="381000"/>
            <a:ext cx="7467600" cy="1938992"/>
          </a:xfrm>
          <a:prstGeom prst="rect">
            <a:avLst/>
          </a:prstGeom>
          <a:noFill/>
        </p:spPr>
        <p:txBody>
          <a:bodyPr wrap="square" rtlCol="0">
            <a:spAutoFit/>
          </a:bodyPr>
          <a:lstStyle/>
          <a:p>
            <a:r>
              <a:rPr lang="en-US" sz="3600" b="1" dirty="0" smtClean="0">
                <a:solidFill>
                  <a:prstClr val="white"/>
                </a:solidFill>
              </a:rPr>
              <a:t>Luke 7:41</a:t>
            </a:r>
          </a:p>
          <a:p>
            <a:r>
              <a:rPr lang="en-US" sz="2800" baseline="30000" dirty="0" smtClean="0">
                <a:solidFill>
                  <a:prstClr val="white"/>
                </a:solidFill>
              </a:rPr>
              <a:t> </a:t>
            </a:r>
            <a:r>
              <a:rPr lang="en-US" sz="2800" dirty="0" smtClean="0">
                <a:solidFill>
                  <a:prstClr val="white"/>
                </a:solidFill>
              </a:rPr>
              <a:t>“Two people owed money to a certain moneylender. One owed him five hundred </a:t>
            </a:r>
            <a:r>
              <a:rPr lang="en-US" sz="2800" dirty="0" err="1" smtClean="0">
                <a:solidFill>
                  <a:prstClr val="white"/>
                </a:solidFill>
              </a:rPr>
              <a:t>denarii</a:t>
            </a:r>
            <a:r>
              <a:rPr lang="en-US" sz="2800" dirty="0" smtClean="0">
                <a:solidFill>
                  <a:prstClr val="white"/>
                </a:solidFill>
              </a:rPr>
              <a:t>,</a:t>
            </a:r>
            <a:r>
              <a:rPr lang="en-US" sz="2800" baseline="30000" dirty="0" smtClean="0">
                <a:solidFill>
                  <a:prstClr val="white"/>
                </a:solidFill>
              </a:rPr>
              <a:t>[</a:t>
            </a:r>
            <a:r>
              <a:rPr lang="en-US" sz="2800" baseline="30000" dirty="0" smtClean="0">
                <a:solidFill>
                  <a:prstClr val="white"/>
                </a:solidFill>
                <a:hlinkClick r:id="rId3" tooltip="See footnote a"/>
              </a:rPr>
              <a:t>a</a:t>
            </a:r>
            <a:r>
              <a:rPr lang="en-US" sz="2800" baseline="30000" dirty="0" smtClean="0">
                <a:solidFill>
                  <a:prstClr val="white"/>
                </a:solidFill>
              </a:rPr>
              <a:t>]</a:t>
            </a:r>
            <a:r>
              <a:rPr lang="en-US" sz="2800" dirty="0" smtClean="0">
                <a:solidFill>
                  <a:prstClr val="white"/>
                </a:solidFill>
              </a:rPr>
              <a:t> and the other fifty.</a:t>
            </a:r>
            <a:endParaRPr lang="en-US" sz="2800" dirty="0">
              <a:solidFill>
                <a:prstClr val="white"/>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Callout 4"/>
          <p:cNvSpPr/>
          <p:nvPr/>
        </p:nvSpPr>
        <p:spPr>
          <a:xfrm>
            <a:off x="1828800" y="762000"/>
            <a:ext cx="5715000" cy="41910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rot="5400000">
            <a:off x="-3244334" y="3244334"/>
            <a:ext cx="6858000" cy="369332"/>
          </a:xfrm>
          <a:prstGeom prst="rect">
            <a:avLst/>
          </a:prstGeom>
          <a:solidFill>
            <a:schemeClr val="bg1"/>
          </a:solidFill>
        </p:spPr>
        <p:txBody>
          <a:bodyPr wrap="square" rtlCol="0">
            <a:spAutoFit/>
          </a:bodyPr>
          <a:lstStyle/>
          <a:p>
            <a:endParaRPr lang="en-US" dirty="0">
              <a:solidFill>
                <a:prstClr val="white"/>
              </a:solidFill>
            </a:endParaRPr>
          </a:p>
        </p:txBody>
      </p:sp>
      <p:sp>
        <p:nvSpPr>
          <p:cNvPr id="3" name="Text Box 12"/>
          <p:cNvSpPr txBox="1">
            <a:spLocks noChangeArrowheads="1"/>
          </p:cNvSpPr>
          <p:nvPr/>
        </p:nvSpPr>
        <p:spPr bwMode="auto">
          <a:xfrm>
            <a:off x="2362200" y="838200"/>
            <a:ext cx="5410200" cy="3462486"/>
          </a:xfrm>
          <a:prstGeom prst="rect">
            <a:avLst/>
          </a:prstGeom>
          <a:noFill/>
          <a:ln w="9525" cmpd="sng">
            <a:noFill/>
            <a:miter lim="800000"/>
            <a:headEnd/>
            <a:tailEnd/>
          </a:ln>
          <a:effectLst/>
        </p:spPr>
        <p:txBody>
          <a:bodyPr wrap="square">
            <a:spAutoFit/>
          </a:bodyPr>
          <a:lstStyle/>
          <a:p>
            <a:pPr>
              <a:spcBef>
                <a:spcPts val="600"/>
              </a:spcBef>
              <a:spcAft>
                <a:spcPts val="600"/>
              </a:spcAft>
            </a:pPr>
            <a:r>
              <a:rPr lang="en-US" sz="3200" dirty="0" smtClean="0">
                <a:solidFill>
                  <a:prstClr val="white"/>
                </a:solidFill>
              </a:rPr>
              <a:t>500 </a:t>
            </a:r>
            <a:r>
              <a:rPr lang="en-US" sz="3200" dirty="0" err="1" smtClean="0">
                <a:solidFill>
                  <a:prstClr val="white"/>
                </a:solidFill>
              </a:rPr>
              <a:t>Denarii</a:t>
            </a:r>
            <a:r>
              <a:rPr lang="en-US" sz="3200" dirty="0" smtClean="0">
                <a:solidFill>
                  <a:prstClr val="white"/>
                </a:solidFill>
              </a:rPr>
              <a:t> </a:t>
            </a:r>
            <a:r>
              <a:rPr lang="en-US" sz="3200" dirty="0" err="1" smtClean="0">
                <a:solidFill>
                  <a:prstClr val="white"/>
                </a:solidFill>
              </a:rPr>
              <a:t>vs</a:t>
            </a:r>
            <a:r>
              <a:rPr lang="en-US" sz="3200" dirty="0" smtClean="0">
                <a:solidFill>
                  <a:prstClr val="white"/>
                </a:solidFill>
              </a:rPr>
              <a:t> 50 </a:t>
            </a:r>
            <a:r>
              <a:rPr lang="en-US" sz="3200" dirty="0" err="1" smtClean="0">
                <a:solidFill>
                  <a:prstClr val="white"/>
                </a:solidFill>
              </a:rPr>
              <a:t>Denarii</a:t>
            </a:r>
            <a:endParaRPr lang="en-US" sz="3200" dirty="0" smtClean="0">
              <a:solidFill>
                <a:prstClr val="white"/>
              </a:solidFill>
            </a:endParaRPr>
          </a:p>
          <a:p>
            <a:pPr>
              <a:spcBef>
                <a:spcPts val="600"/>
              </a:spcBef>
              <a:spcAft>
                <a:spcPts val="600"/>
              </a:spcAft>
            </a:pPr>
            <a:r>
              <a:rPr lang="en-US" sz="3200" dirty="0" smtClean="0">
                <a:solidFill>
                  <a:prstClr val="white"/>
                </a:solidFill>
              </a:rPr>
              <a:t>500  Day </a:t>
            </a:r>
            <a:r>
              <a:rPr lang="en-US" sz="3200" dirty="0">
                <a:solidFill>
                  <a:prstClr val="white"/>
                </a:solidFill>
              </a:rPr>
              <a:t>Pay </a:t>
            </a:r>
            <a:r>
              <a:rPr lang="en-US" sz="3200" dirty="0" err="1">
                <a:solidFill>
                  <a:prstClr val="white"/>
                </a:solidFill>
              </a:rPr>
              <a:t>vs</a:t>
            </a:r>
            <a:r>
              <a:rPr lang="en-US" sz="3200" dirty="0">
                <a:solidFill>
                  <a:prstClr val="white"/>
                </a:solidFill>
              </a:rPr>
              <a:t> 50 </a:t>
            </a:r>
            <a:r>
              <a:rPr lang="en-US" sz="3200" dirty="0" smtClean="0">
                <a:solidFill>
                  <a:prstClr val="white"/>
                </a:solidFill>
              </a:rPr>
              <a:t>Day Pay</a:t>
            </a:r>
            <a:endParaRPr lang="en-US" sz="3200" dirty="0">
              <a:solidFill>
                <a:prstClr val="white"/>
              </a:solidFill>
            </a:endParaRPr>
          </a:p>
          <a:p>
            <a:pPr>
              <a:spcBef>
                <a:spcPts val="600"/>
              </a:spcBef>
              <a:spcAft>
                <a:spcPts val="600"/>
              </a:spcAft>
            </a:pPr>
            <a:r>
              <a:rPr lang="en-US" sz="3200" dirty="0">
                <a:solidFill>
                  <a:prstClr val="white"/>
                </a:solidFill>
              </a:rPr>
              <a:t>1 Day = 8 hours x $9 = $72</a:t>
            </a:r>
          </a:p>
          <a:p>
            <a:pPr>
              <a:spcBef>
                <a:spcPts val="600"/>
              </a:spcBef>
              <a:spcAft>
                <a:spcPts val="600"/>
              </a:spcAft>
            </a:pPr>
            <a:r>
              <a:rPr lang="en-US" sz="3200" dirty="0">
                <a:solidFill>
                  <a:prstClr val="white"/>
                </a:solidFill>
              </a:rPr>
              <a:t>50 </a:t>
            </a:r>
            <a:r>
              <a:rPr lang="en-US" sz="3200" dirty="0" err="1" smtClean="0">
                <a:solidFill>
                  <a:prstClr val="white"/>
                </a:solidFill>
              </a:rPr>
              <a:t>Denarii</a:t>
            </a:r>
            <a:r>
              <a:rPr lang="en-US" sz="3200" dirty="0" smtClean="0">
                <a:solidFill>
                  <a:prstClr val="white"/>
                </a:solidFill>
              </a:rPr>
              <a:t> </a:t>
            </a:r>
            <a:r>
              <a:rPr lang="en-US" sz="3200" dirty="0">
                <a:solidFill>
                  <a:prstClr val="white"/>
                </a:solidFill>
              </a:rPr>
              <a:t>= 50 x $72 = $3600</a:t>
            </a:r>
          </a:p>
          <a:p>
            <a:endParaRPr lang="en-US" sz="3200" dirty="0">
              <a:solidFill>
                <a:prstClr val="white"/>
              </a:solidFill>
            </a:endParaRPr>
          </a:p>
          <a:p>
            <a:endParaRPr lang="en-US" altLang="en-US" sz="2400" dirty="0">
              <a:solidFill>
                <a:prstClr val="white"/>
              </a:solidFill>
            </a:endParaRPr>
          </a:p>
        </p:txBody>
      </p:sp>
      <p:sp>
        <p:nvSpPr>
          <p:cNvPr id="6" name="Pentagon 5"/>
          <p:cNvSpPr/>
          <p:nvPr/>
        </p:nvSpPr>
        <p:spPr>
          <a:xfrm>
            <a:off x="2514600" y="5181600"/>
            <a:ext cx="4876800" cy="8382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prstClr val="white"/>
                </a:solidFill>
              </a:rPr>
              <a:t>  500 </a:t>
            </a:r>
            <a:r>
              <a:rPr lang="en-US" sz="3600" b="1" dirty="0" err="1" smtClean="0">
                <a:solidFill>
                  <a:prstClr val="white"/>
                </a:solidFill>
              </a:rPr>
              <a:t>Denarii</a:t>
            </a:r>
            <a:r>
              <a:rPr lang="en-US" sz="3600" b="1" dirty="0" smtClean="0">
                <a:solidFill>
                  <a:prstClr val="white"/>
                </a:solidFill>
              </a:rPr>
              <a:t>  =  $36000</a:t>
            </a:r>
            <a:endParaRPr lang="en-US" sz="3600" b="1" dirty="0">
              <a:solidFill>
                <a:prstClr val="white"/>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3244334" y="3244334"/>
            <a:ext cx="6858000" cy="369332"/>
          </a:xfrm>
          <a:prstGeom prst="rect">
            <a:avLst/>
          </a:prstGeom>
          <a:solidFill>
            <a:schemeClr val="bg1"/>
          </a:solidFill>
        </p:spPr>
        <p:txBody>
          <a:bodyPr wrap="square" rtlCol="0">
            <a:spAutoFit/>
          </a:bodyPr>
          <a:lstStyle/>
          <a:p>
            <a:endParaRPr lang="en-US" dirty="0">
              <a:solidFill>
                <a:prstClr val="white"/>
              </a:solidFill>
            </a:endParaRPr>
          </a:p>
        </p:txBody>
      </p:sp>
      <p:pic>
        <p:nvPicPr>
          <p:cNvPr id="15362" name="Picture 2" descr="https://upload.wikimedia.org/wikipedia/commons/c/c2/EverettDirksen.jpg"/>
          <p:cNvPicPr>
            <a:picLocks noChangeAspect="1" noChangeArrowheads="1"/>
          </p:cNvPicPr>
          <p:nvPr/>
        </p:nvPicPr>
        <p:blipFill>
          <a:blip r:embed="rId2" cstate="print"/>
          <a:srcRect/>
          <a:stretch>
            <a:fillRect/>
          </a:stretch>
        </p:blipFill>
        <p:spPr bwMode="auto">
          <a:xfrm>
            <a:off x="914400" y="1219200"/>
            <a:ext cx="3048000" cy="3810000"/>
          </a:xfrm>
          <a:prstGeom prst="rect">
            <a:avLst/>
          </a:prstGeom>
          <a:noFill/>
        </p:spPr>
      </p:pic>
      <p:sp>
        <p:nvSpPr>
          <p:cNvPr id="5" name="Text Box 12"/>
          <p:cNvSpPr txBox="1">
            <a:spLocks noChangeArrowheads="1"/>
          </p:cNvSpPr>
          <p:nvPr/>
        </p:nvSpPr>
        <p:spPr bwMode="auto">
          <a:xfrm>
            <a:off x="4343400" y="1447800"/>
            <a:ext cx="4038600" cy="3662541"/>
          </a:xfrm>
          <a:prstGeom prst="rect">
            <a:avLst/>
          </a:prstGeom>
          <a:noFill/>
          <a:ln w="9525" cmpd="sng">
            <a:noFill/>
            <a:miter lim="800000"/>
            <a:headEnd/>
            <a:tailEnd/>
          </a:ln>
          <a:effectLst/>
        </p:spPr>
        <p:txBody>
          <a:bodyPr wrap="square">
            <a:spAutoFit/>
          </a:bodyPr>
          <a:lstStyle/>
          <a:p>
            <a:pPr algn="ctr"/>
            <a:r>
              <a:rPr lang="en-US" sz="3600" dirty="0">
                <a:solidFill>
                  <a:prstClr val="white"/>
                </a:solidFill>
              </a:rPr>
              <a:t>Everett </a:t>
            </a:r>
            <a:r>
              <a:rPr lang="en-US" sz="3600" dirty="0" smtClean="0">
                <a:solidFill>
                  <a:prstClr val="white"/>
                </a:solidFill>
              </a:rPr>
              <a:t>Dirksen</a:t>
            </a:r>
            <a:r>
              <a:rPr lang="en-US" sz="3600" dirty="0">
                <a:solidFill>
                  <a:prstClr val="white"/>
                </a:solidFill>
              </a:rPr>
              <a:t>, </a:t>
            </a:r>
            <a:endParaRPr lang="en-US" sz="3600" dirty="0" smtClean="0">
              <a:solidFill>
                <a:prstClr val="white"/>
              </a:solidFill>
            </a:endParaRPr>
          </a:p>
          <a:p>
            <a:pPr algn="ctr"/>
            <a:r>
              <a:rPr lang="en-US" sz="3600" dirty="0" smtClean="0">
                <a:solidFill>
                  <a:prstClr val="white"/>
                </a:solidFill>
              </a:rPr>
              <a:t>Senator </a:t>
            </a:r>
            <a:r>
              <a:rPr lang="en-US" sz="3600" dirty="0">
                <a:solidFill>
                  <a:prstClr val="white"/>
                </a:solidFill>
              </a:rPr>
              <a:t>of Illinois</a:t>
            </a:r>
          </a:p>
          <a:p>
            <a:endParaRPr lang="en-US" altLang="en-US" sz="2400" dirty="0">
              <a:solidFill>
                <a:prstClr val="white"/>
              </a:solidFill>
            </a:endParaRPr>
          </a:p>
          <a:p>
            <a:pPr algn="ctr"/>
            <a:r>
              <a:rPr lang="en-US" sz="2800" dirty="0">
                <a:solidFill>
                  <a:prstClr val="white"/>
                </a:solidFill>
              </a:rPr>
              <a:t>"A billion here, a billon there. </a:t>
            </a:r>
            <a:r>
              <a:rPr lang="en-US" sz="2800" dirty="0" smtClean="0">
                <a:solidFill>
                  <a:prstClr val="white"/>
                </a:solidFill>
              </a:rPr>
              <a:t> Pretty </a:t>
            </a:r>
            <a:r>
              <a:rPr lang="en-US" sz="2800" dirty="0">
                <a:solidFill>
                  <a:prstClr val="white"/>
                </a:solidFill>
              </a:rPr>
              <a:t>soon we </a:t>
            </a:r>
            <a:r>
              <a:rPr lang="en-US" sz="2800" dirty="0" smtClean="0">
                <a:solidFill>
                  <a:prstClr val="white"/>
                </a:solidFill>
              </a:rPr>
              <a:t>are talking </a:t>
            </a:r>
            <a:r>
              <a:rPr lang="en-US" sz="2800" dirty="0">
                <a:solidFill>
                  <a:prstClr val="white"/>
                </a:solidFill>
              </a:rPr>
              <a:t>about real money."</a:t>
            </a:r>
          </a:p>
          <a:p>
            <a:endParaRPr lang="en-US" altLang="en-US" sz="2400" dirty="0">
              <a:solidFill>
                <a:prstClr val="white"/>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3244334" y="3244334"/>
            <a:ext cx="6858000" cy="369332"/>
          </a:xfrm>
          <a:prstGeom prst="rect">
            <a:avLst/>
          </a:prstGeom>
          <a:solidFill>
            <a:schemeClr val="bg1"/>
          </a:solidFill>
        </p:spPr>
        <p:txBody>
          <a:bodyPr wrap="square" rtlCol="0">
            <a:spAutoFit/>
          </a:bodyPr>
          <a:lstStyle/>
          <a:p>
            <a:endParaRPr lang="en-US" dirty="0">
              <a:solidFill>
                <a:prstClr val="white"/>
              </a:solidFill>
            </a:endParaRPr>
          </a:p>
        </p:txBody>
      </p:sp>
      <p:sp>
        <p:nvSpPr>
          <p:cNvPr id="3" name="TextBox 2"/>
          <p:cNvSpPr txBox="1"/>
          <p:nvPr/>
        </p:nvSpPr>
        <p:spPr>
          <a:xfrm>
            <a:off x="1066800" y="1752600"/>
            <a:ext cx="3429000" cy="3231654"/>
          </a:xfrm>
          <a:prstGeom prst="rect">
            <a:avLst/>
          </a:prstGeom>
          <a:noFill/>
        </p:spPr>
        <p:txBody>
          <a:bodyPr wrap="square" rtlCol="0">
            <a:spAutoFit/>
          </a:bodyPr>
          <a:lstStyle/>
          <a:p>
            <a:r>
              <a:rPr lang="en-US" sz="3600" b="1" dirty="0" smtClean="0">
                <a:solidFill>
                  <a:prstClr val="white"/>
                </a:solidFill>
              </a:rPr>
              <a:t>Luke 7:42</a:t>
            </a:r>
          </a:p>
          <a:p>
            <a:r>
              <a:rPr lang="en-US" sz="2800" dirty="0" smtClean="0">
                <a:solidFill>
                  <a:prstClr val="white"/>
                </a:solidFill>
              </a:rPr>
              <a:t>Neither of them had the money to pay him back, so he forgave the debts of both. Now which of them will love him more?”</a:t>
            </a:r>
            <a:endParaRPr lang="en-US" sz="2800" dirty="0">
              <a:solidFill>
                <a:prstClr val="white"/>
              </a:solidFill>
            </a:endParaRPr>
          </a:p>
        </p:txBody>
      </p:sp>
      <p:pic>
        <p:nvPicPr>
          <p:cNvPr id="14338" name="Picture 2" descr="https://s-media-cache-ak0.pinimg.com/736x/cc/a4/96/cca496d3abc7d6b840fbe7a258a44791.jpg"/>
          <p:cNvPicPr>
            <a:picLocks noChangeAspect="1" noChangeArrowheads="1"/>
          </p:cNvPicPr>
          <p:nvPr/>
        </p:nvPicPr>
        <p:blipFill>
          <a:blip r:embed="rId2" cstate="print"/>
          <a:srcRect/>
          <a:stretch>
            <a:fillRect/>
          </a:stretch>
        </p:blipFill>
        <p:spPr bwMode="auto">
          <a:xfrm>
            <a:off x="4724400" y="1143000"/>
            <a:ext cx="3429000" cy="4447515"/>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3244334" y="3244334"/>
            <a:ext cx="6858000" cy="369332"/>
          </a:xfrm>
          <a:prstGeom prst="rect">
            <a:avLst/>
          </a:prstGeom>
          <a:solidFill>
            <a:schemeClr val="bg1"/>
          </a:solidFill>
        </p:spPr>
        <p:txBody>
          <a:bodyPr wrap="square" rtlCol="0">
            <a:spAutoFit/>
          </a:bodyPr>
          <a:lstStyle/>
          <a:p>
            <a:endParaRPr lang="en-US" dirty="0">
              <a:solidFill>
                <a:prstClr val="white"/>
              </a:solidFill>
            </a:endParaRPr>
          </a:p>
        </p:txBody>
      </p:sp>
      <p:sp>
        <p:nvSpPr>
          <p:cNvPr id="27650" name="AutoShape 2" descr="Image result for potters field for poor buri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3318" name="AutoShape 6" descr="data:image/jpeg;base64,/9j/4AAQSkZJRgABAQAAAQABAAD/2wCEAAkGBxMTEhUTEhMWFRUWGBcXFxcXFxcYGBgXGBcWFhcYGBcYHSggGholHRUVITEhJSkrLi4uGB8zODMtNygtLisBCgoKDg0OGhAQGi0mICYvLS0tLy0tLS0tNS0tLS0tLS0tLS0tLS0tLS0tLS0tLS4tLS0tLS0tLS0tLS0tLS0tLf/AABEIAMIBAwMBIgACEQEDEQH/xAAcAAABBAMBAAAAAAAAAAAAAAAFAAMEBgECBwj/xABEEAABAwEFBQYDBQYEBgMBAAABAAIRAwQFEiExBkFRYXETIjKBkaEHscEUI0JS0WJygpLh8BUzotIWQ1OywvFjo7M1/8QAGwEAAgMBAQEAAAAAAAAAAAAAAgMAAQQFBgf/xAAvEQACAgEEAAUDAgYDAAAAAAAAAQIRAwQSITEFE0FRYSIycdHwM0KRobHBFBUj/9oADAMBAAIRAxEAPwDllFOgJpmpTzShGIy1qzhSBTtCkXEAcVZZvZ7I5+i2q3NUxfhEDUuACI2h7aZaBkG6xqY5/ota9oa4gzEnofNVZTBtS6H4s44gyCDkmmiAizarKZNR7pOQEEZtjduPqpDBTqeLwu0IyPXl0UsiAaRRt+zjpOGpTjdJIMc4C1/4bqf9Sl/M7/arCpgMlM1HKwHZmp/1aX8zv9q0OydQ/wDNo+r/APapRW1lYBz9VpPzVnGx1TXtqGnF/wDsWBsXU/69D1f/ALFKZWxlcCcYi94bMVqTS+WVGtEuwOJIHEhwBjpKDhUSqPTXwtvf7Rd9KfFS+6d/CBh/0lo8laqj4I4HLz3Li/wKvbDWfZycqrSR++wz/wBrnei7TUbIjio7a4AfDNa9VrGlzyGtGZJMALkm0TqZtNV1Egtc7ECNCSAXeUlysW3dJ0teSSCDTcJMBwkgxzB9lSXa8Rp/fqs+TJuPU+C6RQj52674ovtybW0aVnpU3h7ntGEwMgAThzJ4Qqd8Sara7qNpYCA9rmOHBzDx6OCbs9mc90NaTvECeuQzRW/bnqm7qhexzeyqNqtJyOF3ceI1/KfJHjlJuhHieiwYoucX9Tfv7/BzsLK0JWHvgJ5xCRcFiNe1spjRxDDH5T3n/wCkLu8ACBkByXIfhxZnY3VgS0gGDAOb+oI8IPquhC3VRq8HnhEpU2rpi5RfYbaBI19FLCD3bWe54kgiCdAjAQ1QsyksLKsgkkklCCSWElCHnH/iWkNKNP8Akb+iz/xU3dTZ/KP0VfwLJYm2OsPja7gxvoP0WKt9GsGlwGFp4dEBDE40HLMhuhjrKpspthSqQZkgzu6zCi1piYkQCfJMvqxm0ZDj9Fg2/XdPyjNUAbOpNcMUZmMiZ6nNSDXBGQMtBAMZc8lBpVASMpB1RS11Bha7DGQAAULSHrFaO0bhaYOnPr8skKdaao/EpdOjHemMgY57pH6J2pZS92JokHOd071aCugd9rq/nSNqq/nKJPup8SBPIaqMaPEQoSxgWmr+crV1tqj8Z1UgtUO16gcx81CNhBltqhtTvS3A4Z/tCPmUECJV3RSfO/CP9QP/AIoYHBRkssmxt5mz16VYf8uo1x/dOTh/LK9Oh8AQe64d13CdP6LyZdrvEOS9KbA3oLRd9BzzJDezdO80zg+QB80MuruimSr7srazcD5BkTG4jQjqCfVV29blpNoOLG95vexT3stZPQqwVTJP19kqlIOaWmMwQfNeW1Gul5t3xZ1NPlnhSSbq7oqWw94YbUG7qgLPPVvyjzXRLdZW1ab6TvC9rmno4EfVcos1Q0qoOhpv6EYTpl0K66HTnxXpsEriH45jSyxyL1X+DzTbKJpvcx2TmuLSObTB9woNqJIwjVxA9Vb/AIm2MUbfV0AqYao/iHe/1Byr+zdm7a2Um6tacbv4c/oU5ujl3aOibM3b9moBroDicTuAyAAnkB80M2g2up0zgpHE6cyIIA5cSq9tztM6o7saLwGjxkfiPCeAVNr1HHmeSXGF8sCU/RF+sXxFq03HC1ue/WeRCsl0fEd1R+GpQ82mPY/quPWN4B0J8pVmtFobTYyqwboPT9QmKCaFNndLvt7KzcdMyNCN4PAjcVKXENj9snUK4c8zTdAeP2ePULt9JzXtDmGQQCOYOeXFLcSxJJQsISCWVqkoQ8spEJBIJo0SesxbmHJorSoJUZAjct3G0ve3HgYwCTBcSTMANBHA701bLs7NxAOITkRl7HRHdkrsqUiS7/LqtBnPFyMbsifVGDc9ODBJIP8AULM8lS+DXDTxljT9SnWW5apcIac8+SsTrraAA456aZK2WCi1ww+Sz/hNOmCK1WA4OgktGFpynmRKDzbGrAoHObXSYKmEHHoCTpPIJq127C7CDAG4RCxbmtY6Q7EGyARoSJzHI6oPXqTn6rWuEc2Tth+z3mQATn80VqYandORIlp+iql21wDDtFZLLRLzDSDmC0yMjwVkXIJrNgwhlXxjqrFfDASSBBmD1Vcf4wpZbC1nsIqsIJjvNOXR3HqtW3Aze4+36J+xUS5mWLU+ExuGqyS2M3P/AJv6Kn2X0Q7NYAGvc05tAyyzGpXUfgje4NO02Z+4tqt3jvDA7/tb6rn1lsLS0w98nKP6DUK0/DvBZLYys54DHNdTfOWTgCD/ADNaqkrTBvg64xnHMrSUqj50MgaHcRuKwV4TNW9x9joL3KNtHYyLXhZrUwloJGbnGI6SF0OzW5tKkxtoe1tQMbibIJnTINmZ5KnbZUxNKq2cbTHP8w9wVdLSBWs/aADEWio3cQ4AOGYz3QvWeGT3YF7mjW5Y5cOFS5XKdd2uP8AbarYqleD6dV73Mwtw5NEkE4h4tIk7t6iWTYGx2JlSpTxmoWuDXVHjxFpgANACL3faa9VrXgyO65zSQ3vHVjSJOESDmM/PLBe6s0n70FjTpAg4iBr3Xy0kGJ8J0yXSuzmvC4um+jzBa2ljiHStcczmulXzc1Oo3wjEubW2kGuLYIjcghNSF5MTgOWGzipMAmNTuHvKedNPuYjB3EmD05ofTrFuYJELavWxCfRHYok0XQY4Fdo+E9+9rRNne7v0vBzpndzg+xC4q0yAeSKbP3qbPXbUB01HEbx6fJA/guj0v2u5w89/99UnU94zH96oBdF+h7GunEwgEHeEZpVQRiY6Ry+o3KJqRGmjZJbduN7c/wC+CSrYUeVwksLKMaJE9mLvFe10aTvC94xTphHeI8wCPNDAui/DO5Bgda3ah7WM5NOT3epA8irj2DOW1WWq/rmIDqlNpLQSXNGrJzJA3tmct3yqpto0PlwKu9VxcGONQNcJBI8Jc0kODwOEDPdKBbQXCKgNRgDHfibud+0OPGRqkZcFcodp9XxUiBZraGxCi7a3qezbTAE1BvbJwznBOmcbliyXTUaC094CS14gGDMh05AjcdMs1VL0p1W1PvC5+oDnZSBujcRvG4qo4Kal6DsmrUk4+oPtZyiDkBogj94R2y1ZxNMd45TpKk3RdLRUlwnhKY5pGeOJyqhi6rhqPaC4QOavFxXeykAdXD0TNWk/INa4g/lw/VEbBdFR9N4e7CY3QY4ys85trs2wxRh6FZ2oqAVXFoBDwHTwOh+SqJMv9VbNq3AVXs1whonLUNE6KoV3YZPktEOIoxZfuYUr3phY2izQklx/MchE7m5DqlWoOwh5dkDBA3cPqhlmqiA1wBgzPVGbstPcqNOYc33GYRWK7YqNrIyDsnCOeQ3pPqPLG94HWY1Ebzy5qHZra1kjUHUJxtqxuAb3X594QMWkAzy+qIo7DsNfgNiHbvh1Jxpy45kAAtAGpMGPIKfa9o2nJjXO3aYR6nP2XKbFaatIZ+IRI1y3IxZdoQcniOi5kvC8M8ryO7fp6DnHzIbW2l8Frde9U6YWjzcfU5eyt+zbjaLKGue4OY4jEInOdRoRDiFzMXlT/Mrp8O7xaaj6YcCHNxDq05+x9luxYIY/tVArBjxK8aplxZdlIFxDfFqJMbs4mJyGeuSFWW9XN+7c1sd5rcMjCGv7PCQ7MmS2CNc+CsKq16XNUBtFUVQ1pLXgESIbDzpm04gdNZKY/gZhlGVrI/63+P3+Dn1a3Fz6hYxoph7mRnlEaHziCMiEGvW4KVfvDuu4hHq7qeENMEHxH9pxzI8zqmKNjZSBAnzJPzWNzpto2rHaSaOW33dNSi7CcwdCh7BlCvm1JDhkqNWeAtMJWuTn58ahKkSqLlqx+YPA59E1Sdu4AJNdhIOfkiFF22ev+pZciMdI5jl0V8uraim+HU34TwOXruK5rdNchneY4N47gTuRWnUpndHMCR7f0U8tPlBKTXZ1mntCyBiAnfBySXLcTuIPPER7JKbH7kuJRUvNWBvw/r730x/E8/8Ainm/D1++rT9HFTcg6ZW2EEwDmYAE6k6Lvd12JtKn9jgwaLWgje5re97yuZ3bsJgq03Gq04XtdAac8LgYknLRdSoWkFwcZJDnAcWjD3gfOAiTVWIzezI9mrQ0nQ914GXigsqe4BQu9HOsze93uzDXvaPxMcYL6U5NLXHvM0IO45ojaqr3w4NjJ7d+9rj9UIvB5a2g+oJaalSgZ30qrS35hh8kUnYiPdEojtWtq2eXUj4sPi3T3fwxw1+oHbhrPs7YBJa7u93UZAxGms56YSM8of2NFWiKxaZIJYeBc0wHR0zTd4U6loZL5kPexw5sw5mDqcR0Urjg1YMHm5lFM5nWcTugKfs/bSCGvJMHU+yP3hs86JA/9oHUuszI1SJrimdZ6LJjdrkvdltgaAdU7dt4FzyGudnOWGAZ4k8OSot3OrNeG4sjuI0Ri21K9ne2qcJptguwjjlrxEpEca3BKcX2n8j+1Wy5HaVm2hsAkuD2mc8xhLZnWIyXOLU+dFcL2tlS2uFKjLi4yYJDY0l3AblJt2y/2enh8bnASQN++Atjr0MWqUN1QAVx3Y2u3FiiAQRqZaRB6EFHLNcrW5HNCdi3tbaHN/M0jzBn9Vazd9TH3XAN13zHCNPNZckmpVYeGEZQUqK5V2cZjme6hd42VrX905aBWy3PeHYWsxcSP0lVTaatDmUzkfE6BpOk+UlFCTbAz44xTpE2wPkBs5xn6rFps9VmZYcPEZj+ij/YnhvaU5NJsDtC0hp/TOR5Kw3XayWAkzuyTXaERdld+2HKZ+isew19GhbaDyYaXhrv3X9wnyxT5IXtC+mHMhoxGcUZS3mOPPkmLvumrUALXNAkiScxG+AEW7gq2+D1QgO21r7Kx1nzo31nd6SiFxWvtbPSqEyXMGIj8wEO9wVU/i5asNkDB4nuJ/hYMTvZF2KOMXJe+CvUY4NLcpc4xBblruBcVbftJcJIjlMqibP3a+0C0Ebmio88g45ebvkpDdsKgYGOptLh3cQMTGUkRqsskpSaXaNuHNsjUiVtVXAGEanM/L++ipbyp1rtbqji5yHp0VSM2We+Vj1EySng/TiFHszs81tRf3uiIAnvtdSsWiSAMoGStV0WBzYlx5cuRVcsrsDcR1KN3ZbKmWIiIgCM1rw441THRjfYfNONWejgPqkovbg5kCTxCS0+TD5/sH5USw0rxEeF5Op7vH+4WpvAzlSqH+FSA55zgev9Fq4v5Lj2gEn7jVntBe4NNNzQd53b1KoW0MAqYoIqYHZ5QZG/fkodO0Frw5xAAnXooFC00sNZtQP7zwWYIGQJPezneUcUuxGRclvvSu1jKZe8wX6mYGLn5qv3w4PsndcS1hLjBnC4FmAgcP8AaSptr2gstQDuQQ4EYmzIyBk5qPd1dlTFZmkBtalUpflzEmmdw0IHkmNqhTtMLbOvaGPaBJcAXOjM6sd8kFr2MtbXYXd5tftWAd1wDsAcQRul1X0RHZ4uaXMcCxwaQ6dZhpI9SU1et2GsXOx9mHCn3tXdwkkRpniPoEGRpR+pjcEZOaa9CRSY4Nip3hEzEOHMga9QglruYE4mzmXe0kewPqjFGs2mAA4uLcsTonnoNE/UvHEMnkcmtLvYFZlqOKfJ6TFqZR4asFWW6G04e4TvbkPqoF5WoPIa4DC5waQSAMJOefSVZGVg5pL3EtE6wOUAII27mF5fh6TuCbPKoRsbPPui0+w7Y7qoUKcWem1jTBMZl3Alxku8yhG2Jw2fE3xThB4YsvXNSrHewaRSectGGNCfwytNo6Bq0QxueNwwkfmEkfJGmpK0efyQcHtKH/ggpmi9pwuAcS792dfIe6sFhtxcwVG65S06tOqLWO4nONPtgCKYzjRx3zy5Jram5hSIrtHddk7KN5g8yhyQ3KxmCe2Ve5Tb72pLHOaxoL+P4R+pVOfULnF7zicTJJV3vW6WdlUq5CACJ3mdB5Sqc6z55qQilG0hWdycqbOw/CjBWsrW4Wl9LFm8YgJJIEefsp177L02NeaTSazjjwtGGm2SZwMzgZHKUG+GDeys7n5d941JGTcpy11KMN2gL3FzsidMoEboHRXlybYXRMGLfIptvoQypibBDXajMZHio+zDj2R/e+gXQLdYm2qm5rxgLmkB41zEZjeFTrJdj7NipVNQ4kEaOblBCVGakg543GR1T4bW7HQfTOtN2XR2fzDlJ25u9j6D3vzLaNZjeRewgn0B9VWfh7bMNow6Co0jzHeHyPqrLtNULhUadACI6tglHLJshYlQ3To4xsjYg2yPqg9+oX04/ZGGD1Bn1VHtbQHOaOJV5BNksxlrnEkkRmGzxO7cqDTrS4u3kkqsfbYeVbYxXqZqZABRinarsyUymmc2aYBTtipyc+qaa2clMpiMhv8A7+qKK5CiibQGJ0nQZBG7KhdnAAACIWV624+DREILC3bosrTQwuPhTNrtbWtLjoAn6jDxVd2lq4A1p/EST0bH6+y4SXIlvgiV7SXuknyTZqcFBNqC3p2gJoqgixshO07OUxTtYiE9Rtu5Sw1Gwvd1qe2cfe4E5n13pWi9HOJDQSeAzUI27cpBtQ7AO0wV2EkCSWd0kc9El4lOVmhZXih0DLsvPtqrmDKDEnj0Rm9mVLMwEuDmOMTmIMSPqqNYrQKbxVYZLpJbEYTOmuY/RHK+0j6jMLwHA7iMstMkEoVLrgfiz+rJ91WsuAxaSSB1JP1R19Fzm/d58v0Kq9grOdEQwcgArDYLYGfilJyW3bHyy7uQFelx215D2U3gtMhoE+ZzzPRWTZG0PrMaKrCwsBkGQcc4SIOm/wBUQo3vxWbRexMGkW1BvGjh6pmPNt4aMs8TyBunh3Rll/6WHEFhDm4m6ERILTy81rc1l7RuJ7YJzAxZ56yActyKi7afD3P6rdGVqzDOoNx9TmHxDuPE3EyA1gLhkdANBGms+Sot1XJ9ofAdoAXHl+q75bbkplpxOhoGcwQB5qt1LPRbIpUw0fmgAnyGgQ5ciivqLxxc3wN3fZ6TKTaYyDWwPT5pmzXfh79Q4nADoIEAAdAtBaAHgek8Vpe76rgxrHAAy6o47oIyHWVjlklLg3Y8KQ5UtRJ7r2j96R8gVAvQB4AdWYHDqfJbi7qtTu0qbnRnMR7nJBrXY3NJxtcDMd4EZ+aGMWuS5bXxYXuio2i9lTtgSwhwAGWW4zuUy+L/ADUa4YvFJyy5+iphgFN16+WqY032LSjF2F3WwVGboIgg+4VOvSx0wSWNj2HkFOs1sw4huOnXkjd17OSw1qkF7gQ0HMU5yzH5vkrTWPsKUJZuIo53WoODoIg8EwWq6v2Yc8PNJ01GNc5wcQJDYmCTGU+yqJspBzMrTV9HP2mbNR3qUGZt6rTHyVi2FsIqWhz3CQxuhEiXGB7ByJyUI2NhG2kQGNRKw2Ko492m8+UD1XRBRAGQA6ALemEh+INdRNsdP8lZpbOWggGGDkTmkrgHLCD/ALHN8DPJiDTaRuBVS22LgabyMu809ciPkfRXEjgoV6WFtam6m/R2/eDuI5hFdGBq0cw+0J6lVUW8rG+z1DSqajQjRw3EJptRFYtB2z1VNbXGgQOwse8TkG6AkgT0BOaIUQQ7PcqY2IXp5o/d10MtFEMxxL3vgaw1vZmeHjB9FX6YDhExzRS67Y6mWtpODCQ7OAS4AiZxZDdpwVQdPkZlxuUaQEvO4DScW8NOahUqT5gsPUI3tRaHuZiNQucDyiOgVXbeDlbkmLjjlHhlmq0jTgAh07wRCL2Gs7AxtGlTxT9495pyW8B2hlvkqG62PO9SrHXedMTugJ+SB1Roxqakn3Xv0Xir2Uta1xxk9/C6WAcGnefZSmxJp0gGOjxFslwI3E6nP5qsWNhcN7T6fNHbmD2YnF+MRLWkA5jQid6S40uDYuHunXJZdk6v3jg5xJAMAgTu3j9FajVXPKFcUnCoPFBxHE4xiy4zAJUq0XnaMzjAHDTPqSV0dHglkhwcHxHVY8WT632E9rLzOJlAGMXed65fIn0QO1VYbIMg6c43lVy22uq9xJMuPInKSil23VVqUxUiWjunl5c0rPpJXuG6fW4klBdm1KuGiYBcd/AcE429m02y5wbBJkkZjgAdeimNuZ0SYA5oReVzvZXbWYwVgG4SwkAjm2ct6DYqoPzmm2vUuFnvVuEF9SZzEQBnmMkTs9enUYWPbI3hwkH1Vauy8qjqZHYmlEANdgAyI0iTEb4UxloJMH1WeTafJpjFOPBCvn4fsfLrPULP2Xd5vkdR7qv3fsOS+oy1dowgAsLS3C7Wc8J5c81fqFrgZGVIo2nHIAxcRlMSr3uXCBca5ZQLDc1nod4MlwMYnHEc8gWgxGu4KU8tENBiTLjGQ1knhHFW68LmoPdlLXa8JJ5Ku7R3ZaKdmqNoUzVe9obIwghuKTAnPTn0S3ie+pM2w1MFjuK59jmG0F5nE5rTEk4o3idPkgFOrqt7yZUY4io1zHcHgtPoUP7QgyuimcW3uthAvV++Hlnii55/G+B0aI+Zcueh4I5LrezFk7OzUmHI4QT1d3j7lJ1cqhXubNMrnYUfUha03SUqjE3Uqim1z3eFoLj0Akrm9nS4ogXjtTRo1HU3Ey2J8wD9Ulym22x9Wo+odXuLvUzCS6C00K5ML1LvhHYy5IuSdmtSoZwXtDdlGrScawIwAuDh4mwM449Fyx+WW4rq+0GdmrD9g+wn6Lk1QnQpsI3FiZyqQfs7C9jYc0AD5ceCz9pEnTyVepViFLY6eIQ7GM81Ms1jqE5DNbNtRNQhmeAYQBmS52ZjkIjzQearXsDA9zXjRoJIOhGQneuj/DK4qlCtXdWplhcKbmYgJwnHMcMx7I1jVWVPO1wVK33XbHtzpua08RmfJDHXJUbm+egifTVdd25p1gxtSmZY099kD1mJiCR5qq1KIIDm+FwkcuIPMLNmn5fCR1vC9Ni1abySd+yK1d9opUyPuRPF3e9jorFUvmsW9yo1reAaPqoFqu0HOM1izWSMnJPnt9Ojuw8Lww/lUvyOfZ3P1f6IyH4ABwACH2GyhrstOCkVhidG5HC2rb4Ob4ksfmRx4oq17fPoTbqc59QflEk+hj3RKqwRE5dJ9ypV3WZjaQwZ/m4zx6Jq2QAvTaDFGGJU7vk+W+O6jLLVuMo1t4+f2wRWoN3Nz4n+4Ui678rWcPY0Nc13ETCTbO5+gJ6T/fzRa5bJZmu++cHOH/LaC8+bWD5p+o8uMfqM2h/5GTIljbv+wxYrf2jSXmMIk8ICH1L8YHRhJbx/p/VXG86prU3UqNPsWwJJwtOs6NnKOYKptW5ajXEvl2ZAwggnPImBC4GVx3fSqR7PSrbj/wDV217BUWinALSHA8NQYkAjoD6JFqasmz+ODDmkHOc5gyJOnWEdoXWZlyFxsPfX2tghtFx0CkBuCKramEDMkwMJ4OnIjNHRYQAqT8SLlcKJtFOe5/mAfiZMyeOE5+ZVeVG7L86VNMm1LxqElznYp35DLdkMlJs9+biuPUdpLSwyHy2AMBEtgCBA3abtUdu/a+m/KqOzdx1b67vNZsmGV2jZizY2tr4OnVa9CsMNVjXg7nNBHoUCt/w+u2rmKQYf/jc5nsDHshdO3ZS10jkZCkU72cN6Tumh7xRkRKnwps4M0q1RuYMOwvafYH3Rt9mfTIa8ZbnDQ/oeSZpX2eKfde+IQShnNy+4KGLZ0bFip/xEvPs6IpA96qc/3GwT6mB6qzm2DiuS7T2w2m0vfPcHdZ+6N/mZPmmaeG6d+wOpybIfkGAhJZFmHEpLonM8xHX+2Wjq+SCvvcflPmQFDr34f2R1MrJuR0Voc/qq/LQVvq0/cVf3H/Irmj3D8Qy4jUKx3je+Ok9vaNzaRG/ygKsPdkFowvhmLV4ZYpJNp/glUGt/D3vOD7qc2fy/JBWs4KZZajxzC0xkY2gzQFQHuYgeLTEdc10/Ym39tbLS4YsLqdncQ4k4X4Xsc0E6iWkjkQhOyuyFSpZxXtFRtnokYu8O9h/MZgNHCVLo37Z7M8VKFmtBs8x9oDjFQiWulrhhwzpoei0ZI4nFVLn8cCoue7lcHQqlEOBa4SCIIVMt1y9k5zPwkyDw4H6FWt172dtFlodVaKVSA1xykkEweByPonrUxlVktIdGYIIPyXNz4nKPHf74Nul1EsGRTic0rMwkg5EKBXqI5fNFol2YA4Rpw113ITZmBzsR03Tqubjxbna6PZS8VxRxboO5P0/Ufs1LCzEdSn6NmdExE7yQPmnbLSNaqym3eQB9Sr/Y9nrPTzDA48Xd7209ls8vcqPOrXPDl8xrc/8AfuVK5KVUHujGM5AkjpMRn1U6oxrjDGhzpgT3usBpE9ZHRXNjAMgFtTotBkNAPEALXgnPDHbFnK8S2a/LHLkhG1+efzyU/wDwp7sqjXfuGA09Q0xHUFHLMKbAGMDWn8rQBBGuQW17USHh7PEBl+0N7U9ZS14DoHHPd/VFK5fUJwwjjuCB9cOJTRDhnmeSO9mNISNJANshU3EYcQycJBU2nC0dRGEt3fLmJ0WookKEJJaEzaLM17S1wBa4EEHQg5EJl7XKNVqPHFQlHn/bK4zYrU+ifB4qZ40z4fMZg9FXapXY/ildLrRZ+1AmpRlw4ln4x7T5c1xZ71TLHLPeFSl/lvLeW700RSz7YVBk9odzGR9FXqhWjWzqgcU+xkcso9Mu9l2tpu1xDy/RE6F7td4XSudsMKZZygeGLNEdbNdlvvm+xgNNhlxyceA3gcyqytwFgpsIKKpGfLllllbMQktI6pIhQZdYLZU1xfxP/qVhuytU+Ko0dJd+itmLNYdKz7TpT1U5dlFve43UW4sQc2YJiIQVdIvCgKlNzDvBHnuPkYXM3HM9UyHBlyy3JWSaQVs2JugV64L57KnDnncT+FnOTryBVLp1oV92O2ms1OkKVTuOBJn8Lid5O49eCbu44EJcnV6TW1y5tcB9JzYFNwkAgziPE6dIVa2ouq2vDLJZKQbY+7ABbGKXOc55JxDvOOWfhCkUNobOBj7ZgHEuEeqLXdftKq3uVWubO5wLZ6jJSMqJKJXPiRVbTZY7DTOTGhx9qbT7PPmsUbWWQWuLSN4MH2VVvm3utFuq1jIaDhZI/C3ut9YnzT/bnil5ndI0aeopthi9Le+qA1zpEycgJPMgSUzSKGmqVYdkrmqWh4xZU2+I8eQ5paiN3xiWzYu7MI7ZwzOTOm8/T1VtaU3RoQAAIAEAcgn2hOSpUYpScnbNmreVqAtgFZQ1aaOJuWozChjuiRrOY+o5ooEzaLOD/eqtOipRsVmeHNkafJbtKG2ezPDnCSQePXiiQpc1JV6FRba5N5ELVrfRRbzxin3MuJGZAUW5rc4nA4450O8LPLPGM1B+v9DVHTuWNzT6C2EJt9AHcnlhPEEGtdzXCCF5x+JuypsFqLWj7mrL6R3AT3mfwk+havTiqvxI2ZFvsT6bR96z7ykf2wPD0cJHmOChDy4xkrYtW2hgiDvByIPArKEhq1qnWdijU3KZRzIA1JgdSrRBwlSrssXbOzyaNTv6DmrDYNn6FME1iKhjMDE0NyzAgyTzW1Gm1ghogbhMn1OqBz9h0cL7ZKo3XRDQOzb5tBPmTmVlJtoSQjePYcJnRZLuagVraGZalCrZeTzvwjgMvdDuSG49NOavpfJPvW9W0mOMjFGQ57pjcuduRm8qksKDJkHaM2ogoSpCBWQVrCSMSbFd0+D11tqXe1zp/wAyrpycuFsXo74MMH+FUTxfWP8A9rx9FCmHRs/S5+ycbcNLgUYwpYVKQIOZc1Efg+am0aIaIaAByCdhKFCCWQsLcBWWIBbhahbKEMhZWFlQsSSSShBLVlNokgATrAAWUlCWZlJYK1Lo1UKsZtlup0vG4N3xv9EKq7UUx4WPcOOTR5SVVdubfhqudIc0BoaBmTyjqSqfY7XWqPgnJs4s8hvH0SZZGro3Y9Mmk5epE282OdaLXUtFja1rKnfcx7sJFQ+PDAIg67syVS7ds/aqImrRcG/mEOHmWzHmum173bSaQCXAauOk9ULftIZziEKyS9Sngj6M5qOSsGylmDqhLhOAAj11VsNKy1s3UmE8YAPqM0zTuqlSJdRcRiEFpM6Z5H1RuSaFrDJMcrCYzgZyOMiFCrmE8aii1Hzklj3Rr2hSTaSIXY3ex06N+RQWqVhJKR1Z/aiPafCeiEtSST8ZytV9yEVgJJIzKbtXpL4Nf/yaH71b/wDeospK0Uy7BbBJJWCIJFJJQhhbJJKEMrKSShYlskkoQQWCkkoQSSSShDCiXke4eiSSiIc+rd6jWxZ912uegkaqs3UYslqI1xs+bVhJc3D/ABJ/n/R28n2Q/H6GbxotlowiIGUBU69RFZ4GQBEAaDIbkklrZzV2b3a4zqjlnccQz/CfmEkkEujp+H/x4jNXxFRSspI2YX2YSSSUBP/Z"/>
          <p:cNvSpPr>
            <a:spLocks noChangeAspect="1" noChangeArrowheads="1"/>
          </p:cNvSpPr>
          <p:nvPr/>
        </p:nvSpPr>
        <p:spPr bwMode="auto">
          <a:xfrm>
            <a:off x="155575" y="-1036638"/>
            <a:ext cx="2895600" cy="21717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pic>
        <p:nvPicPr>
          <p:cNvPr id="13320" name="Picture 8" descr="https://kidslessonsforsunday.files.wordpress.com/2012/05/lead-teacher-lorena-with-the-kids4.jpg"/>
          <p:cNvPicPr>
            <a:picLocks noChangeAspect="1" noChangeArrowheads="1"/>
          </p:cNvPicPr>
          <p:nvPr/>
        </p:nvPicPr>
        <p:blipFill>
          <a:blip r:embed="rId2" cstate="print"/>
          <a:srcRect/>
          <a:stretch>
            <a:fillRect/>
          </a:stretch>
        </p:blipFill>
        <p:spPr bwMode="auto">
          <a:xfrm>
            <a:off x="2946401" y="1905000"/>
            <a:ext cx="3352799" cy="2514600"/>
          </a:xfrm>
          <a:prstGeom prst="rect">
            <a:avLst/>
          </a:prstGeom>
          <a:noFill/>
        </p:spPr>
      </p:pic>
      <p:pic>
        <p:nvPicPr>
          <p:cNvPr id="8" name="Picture 7" descr="Eddy Dec 2011.JPG"/>
          <p:cNvPicPr>
            <a:picLocks noChangeAspect="1"/>
          </p:cNvPicPr>
          <p:nvPr/>
        </p:nvPicPr>
        <p:blipFill>
          <a:blip r:embed="rId3" cstate="print"/>
          <a:stretch>
            <a:fillRect/>
          </a:stretch>
        </p:blipFill>
        <p:spPr>
          <a:xfrm>
            <a:off x="1143000" y="457200"/>
            <a:ext cx="1849190" cy="2524761"/>
          </a:xfrm>
          <a:prstGeom prst="rect">
            <a:avLst/>
          </a:prstGeom>
        </p:spPr>
      </p:pic>
      <p:pic>
        <p:nvPicPr>
          <p:cNvPr id="9" name="Picture 8" descr="Evans.jpg"/>
          <p:cNvPicPr>
            <a:picLocks noChangeAspect="1"/>
          </p:cNvPicPr>
          <p:nvPr/>
        </p:nvPicPr>
        <p:blipFill>
          <a:blip r:embed="rId4" cstate="print"/>
          <a:srcRect l="54167" t="6667"/>
          <a:stretch>
            <a:fillRect/>
          </a:stretch>
        </p:blipFill>
        <p:spPr>
          <a:xfrm>
            <a:off x="6324600" y="609600"/>
            <a:ext cx="1676400" cy="2560320"/>
          </a:xfrm>
          <a:prstGeom prst="rect">
            <a:avLst/>
          </a:prstGeom>
        </p:spPr>
      </p:pic>
      <p:pic>
        <p:nvPicPr>
          <p:cNvPr id="13328" name="Picture 16" descr="http://media4.picsearch.com/is?2iaIcaCZsmpxMQojWmt6-2QpEa6ryf5UCqB7NHR06V8&amp;height=222"/>
          <p:cNvPicPr>
            <a:picLocks noChangeAspect="1" noChangeArrowheads="1"/>
          </p:cNvPicPr>
          <p:nvPr/>
        </p:nvPicPr>
        <p:blipFill>
          <a:blip r:embed="rId5" cstate="print"/>
          <a:srcRect l="61889" t="7500" r="8795" b="32500"/>
          <a:stretch>
            <a:fillRect/>
          </a:stretch>
        </p:blipFill>
        <p:spPr bwMode="auto">
          <a:xfrm>
            <a:off x="1066800" y="3048000"/>
            <a:ext cx="1905000" cy="2540000"/>
          </a:xfrm>
          <a:prstGeom prst="rect">
            <a:avLst/>
          </a:prstGeom>
          <a:noFill/>
        </p:spPr>
      </p:pic>
      <p:pic>
        <p:nvPicPr>
          <p:cNvPr id="13330" name="Picture 18" descr="http://media5.picsearch.com/is?2i4TwKPrqcP2-5PAfRMwM_co2t4N1AOlwrYh5S-8o_4&amp;height=250"/>
          <p:cNvPicPr>
            <a:picLocks noChangeAspect="1" noChangeArrowheads="1"/>
          </p:cNvPicPr>
          <p:nvPr/>
        </p:nvPicPr>
        <p:blipFill>
          <a:blip r:embed="rId6" cstate="print"/>
          <a:srcRect/>
          <a:stretch>
            <a:fillRect/>
          </a:stretch>
        </p:blipFill>
        <p:spPr bwMode="auto">
          <a:xfrm>
            <a:off x="6324600" y="3200400"/>
            <a:ext cx="1839164" cy="256866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3244334" y="3244334"/>
            <a:ext cx="6858000" cy="369332"/>
          </a:xfrm>
          <a:prstGeom prst="rect">
            <a:avLst/>
          </a:prstGeom>
          <a:solidFill>
            <a:schemeClr val="bg1"/>
          </a:solidFill>
        </p:spPr>
        <p:txBody>
          <a:bodyPr wrap="square" rtlCol="0">
            <a:spAutoFit/>
          </a:bodyPr>
          <a:lstStyle/>
          <a:p>
            <a:endParaRPr lang="en-US" dirty="0">
              <a:solidFill>
                <a:prstClr val="white"/>
              </a:solidFill>
            </a:endParaRPr>
          </a:p>
        </p:txBody>
      </p:sp>
      <p:sp>
        <p:nvSpPr>
          <p:cNvPr id="5" name="Rectangle 4"/>
          <p:cNvSpPr/>
          <p:nvPr/>
        </p:nvSpPr>
        <p:spPr>
          <a:xfrm>
            <a:off x="1447800" y="1295400"/>
            <a:ext cx="6477000" cy="2369880"/>
          </a:xfrm>
          <a:prstGeom prst="rect">
            <a:avLst/>
          </a:prstGeom>
        </p:spPr>
        <p:txBody>
          <a:bodyPr wrap="square">
            <a:spAutoFit/>
          </a:bodyPr>
          <a:lstStyle/>
          <a:p>
            <a:r>
              <a:rPr lang="en-US" sz="4000" dirty="0" smtClean="0">
                <a:solidFill>
                  <a:prstClr val="white"/>
                </a:solidFill>
              </a:rPr>
              <a:t>James 2:14</a:t>
            </a:r>
          </a:p>
          <a:p>
            <a:pPr algn="ctr"/>
            <a:r>
              <a:rPr lang="en-US" sz="2400" b="1" i="1" dirty="0" smtClean="0">
                <a:solidFill>
                  <a:prstClr val="white"/>
                </a:solidFill>
              </a:rPr>
              <a:t>Faith and Deeds</a:t>
            </a:r>
          </a:p>
          <a:p>
            <a:r>
              <a:rPr lang="en-US" sz="2800" baseline="30000" dirty="0" smtClean="0">
                <a:solidFill>
                  <a:prstClr val="white"/>
                </a:solidFill>
              </a:rPr>
              <a:t>14 </a:t>
            </a:r>
            <a:r>
              <a:rPr lang="en-US" sz="2800" dirty="0" smtClean="0">
                <a:solidFill>
                  <a:prstClr val="white"/>
                </a:solidFill>
              </a:rPr>
              <a:t>What good is it, my brothers and sisters, if someone claims to have faith but has no deeds? Can such faith save them? </a:t>
            </a:r>
            <a:endParaRPr lang="en-US" sz="2800" dirty="0">
              <a:solidFill>
                <a:prstClr val="white"/>
              </a:solidFill>
            </a:endParaRPr>
          </a:p>
        </p:txBody>
      </p:sp>
      <p:sp>
        <p:nvSpPr>
          <p:cNvPr id="6" name="Text Box 12"/>
          <p:cNvSpPr txBox="1">
            <a:spLocks noChangeArrowheads="1"/>
          </p:cNvSpPr>
          <p:nvPr/>
        </p:nvSpPr>
        <p:spPr bwMode="auto">
          <a:xfrm>
            <a:off x="2133600" y="4267200"/>
            <a:ext cx="5257800" cy="707886"/>
          </a:xfrm>
          <a:prstGeom prst="rect">
            <a:avLst/>
          </a:prstGeom>
          <a:solidFill>
            <a:schemeClr val="accent1">
              <a:lumMod val="75000"/>
            </a:schemeClr>
          </a:solidFill>
          <a:ln w="9525" cmpd="sng">
            <a:noFill/>
            <a:miter lim="800000"/>
            <a:headEnd/>
            <a:tailEnd/>
          </a:ln>
          <a:effectLst/>
        </p:spPr>
        <p:txBody>
          <a:bodyPr wrap="square">
            <a:spAutoFit/>
          </a:bodyPr>
          <a:lstStyle/>
          <a:p>
            <a:r>
              <a:rPr lang="en-US" sz="4000" b="1" u="sng" dirty="0">
                <a:solidFill>
                  <a:srgbClr val="FFFFFF"/>
                </a:solidFill>
              </a:rPr>
              <a:t>"Can Faith Save Him?"</a:t>
            </a:r>
            <a:endParaRPr lang="en-US" altLang="en-US" sz="4000" b="1" u="sng" dirty="0">
              <a:solidFill>
                <a:srgbClr val="FFFFFF"/>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3244334" y="3244334"/>
            <a:ext cx="6858000" cy="369332"/>
          </a:xfrm>
          <a:prstGeom prst="rect">
            <a:avLst/>
          </a:prstGeom>
          <a:solidFill>
            <a:schemeClr val="bg1"/>
          </a:solidFill>
        </p:spPr>
        <p:txBody>
          <a:bodyPr wrap="square" rtlCol="0">
            <a:spAutoFit/>
          </a:bodyPr>
          <a:lstStyle/>
          <a:p>
            <a:endParaRPr lang="en-US" dirty="0">
              <a:solidFill>
                <a:prstClr val="white"/>
              </a:solidFill>
            </a:endParaRPr>
          </a:p>
        </p:txBody>
      </p:sp>
      <p:sp>
        <p:nvSpPr>
          <p:cNvPr id="7" name="Rectangle 6"/>
          <p:cNvSpPr/>
          <p:nvPr/>
        </p:nvSpPr>
        <p:spPr>
          <a:xfrm>
            <a:off x="1676400" y="914400"/>
            <a:ext cx="6324600" cy="1569660"/>
          </a:xfrm>
          <a:prstGeom prst="rect">
            <a:avLst/>
          </a:prstGeom>
        </p:spPr>
        <p:txBody>
          <a:bodyPr wrap="square">
            <a:spAutoFit/>
          </a:bodyPr>
          <a:lstStyle/>
          <a:p>
            <a:pPr algn="ctr"/>
            <a:r>
              <a:rPr lang="en-US" sz="4000" b="1" dirty="0" smtClean="0">
                <a:solidFill>
                  <a:prstClr val="white"/>
                </a:solidFill>
              </a:rPr>
              <a:t>James 2:20</a:t>
            </a:r>
          </a:p>
          <a:p>
            <a:r>
              <a:rPr lang="en-US" sz="2800" dirty="0" smtClean="0">
                <a:solidFill>
                  <a:prstClr val="white"/>
                </a:solidFill>
              </a:rPr>
              <a:t>You foolish person, do you want evidence that faith without deeds is useless?</a:t>
            </a:r>
            <a:endParaRPr lang="en-US" sz="2800" dirty="0">
              <a:solidFill>
                <a:prstClr val="white"/>
              </a:solidFill>
            </a:endParaRPr>
          </a:p>
        </p:txBody>
      </p:sp>
      <p:sp>
        <p:nvSpPr>
          <p:cNvPr id="8" name="Text Box 12"/>
          <p:cNvSpPr txBox="1">
            <a:spLocks noChangeArrowheads="1"/>
          </p:cNvSpPr>
          <p:nvPr/>
        </p:nvSpPr>
        <p:spPr bwMode="auto">
          <a:xfrm>
            <a:off x="1447800" y="3429000"/>
            <a:ext cx="6705600" cy="707886"/>
          </a:xfrm>
          <a:prstGeom prst="rect">
            <a:avLst/>
          </a:prstGeom>
          <a:solidFill>
            <a:schemeClr val="accent1">
              <a:lumMod val="75000"/>
            </a:schemeClr>
          </a:solidFill>
          <a:ln w="9525" cmpd="sng">
            <a:noFill/>
            <a:miter lim="800000"/>
            <a:headEnd/>
            <a:tailEnd/>
          </a:ln>
          <a:effectLst/>
        </p:spPr>
        <p:txBody>
          <a:bodyPr wrap="square">
            <a:spAutoFit/>
          </a:bodyPr>
          <a:lstStyle/>
          <a:p>
            <a:r>
              <a:rPr lang="en-US" sz="4000" b="1" u="sng" dirty="0">
                <a:solidFill>
                  <a:prstClr val="white"/>
                </a:solidFill>
              </a:rPr>
              <a:t>"Faith Without Works - Dead"</a:t>
            </a:r>
            <a:endParaRPr lang="en-US" altLang="en-US" sz="4000" b="1" u="sng" dirty="0">
              <a:solidFill>
                <a:prstClr val="white"/>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3244334" y="3244334"/>
            <a:ext cx="6858000" cy="369332"/>
          </a:xfrm>
          <a:prstGeom prst="rect">
            <a:avLst/>
          </a:prstGeom>
          <a:solidFill>
            <a:schemeClr val="bg1"/>
          </a:solidFill>
        </p:spPr>
        <p:txBody>
          <a:bodyPr wrap="square" rtlCol="0">
            <a:spAutoFit/>
          </a:bodyPr>
          <a:lstStyle/>
          <a:p>
            <a:endParaRPr lang="en-US" dirty="0">
              <a:solidFill>
                <a:prstClr val="white"/>
              </a:solidFill>
            </a:endParaRPr>
          </a:p>
        </p:txBody>
      </p:sp>
      <p:sp>
        <p:nvSpPr>
          <p:cNvPr id="6" name="TextBox 5"/>
          <p:cNvSpPr txBox="1"/>
          <p:nvPr/>
        </p:nvSpPr>
        <p:spPr>
          <a:xfrm>
            <a:off x="533400" y="685800"/>
            <a:ext cx="8153400" cy="5232202"/>
          </a:xfrm>
          <a:prstGeom prst="rect">
            <a:avLst/>
          </a:prstGeom>
          <a:noFill/>
        </p:spPr>
        <p:txBody>
          <a:bodyPr wrap="square" rtlCol="0">
            <a:spAutoFit/>
          </a:bodyPr>
          <a:lstStyle/>
          <a:p>
            <a:pPr algn="ctr"/>
            <a:r>
              <a:rPr lang="en-US" sz="4000" b="1" dirty="0" smtClean="0">
                <a:solidFill>
                  <a:prstClr val="white"/>
                </a:solidFill>
              </a:rPr>
              <a:t>Luke 7:36-50</a:t>
            </a:r>
          </a:p>
          <a:p>
            <a:pPr>
              <a:spcBef>
                <a:spcPts val="1200"/>
              </a:spcBef>
            </a:pPr>
            <a:r>
              <a:rPr lang="en-US" sz="2800" b="1" i="1" dirty="0" smtClean="0">
                <a:solidFill>
                  <a:prstClr val="white"/>
                </a:solidFill>
              </a:rPr>
              <a:t>Jesus Anointed by a Sinful Woman</a:t>
            </a:r>
          </a:p>
          <a:p>
            <a:endParaRPr lang="en-US" b="1" i="1" dirty="0" smtClean="0">
              <a:solidFill>
                <a:prstClr val="white"/>
              </a:solidFill>
            </a:endParaRPr>
          </a:p>
          <a:p>
            <a:r>
              <a:rPr lang="en-US" sz="2000" baseline="30000" dirty="0" smtClean="0">
                <a:solidFill>
                  <a:prstClr val="white"/>
                </a:solidFill>
              </a:rPr>
              <a:t>36 </a:t>
            </a:r>
            <a:r>
              <a:rPr lang="en-US" sz="2000" dirty="0" smtClean="0">
                <a:solidFill>
                  <a:prstClr val="white"/>
                </a:solidFill>
              </a:rPr>
              <a:t>When one of the Pharisees invited Jesus to have dinner with him, he went to the Pharisee’s house and reclined at the table. </a:t>
            </a:r>
            <a:r>
              <a:rPr lang="en-US" sz="2000" baseline="30000" dirty="0" smtClean="0">
                <a:solidFill>
                  <a:prstClr val="white"/>
                </a:solidFill>
              </a:rPr>
              <a:t>37 </a:t>
            </a:r>
            <a:r>
              <a:rPr lang="en-US" sz="2000" dirty="0" smtClean="0">
                <a:solidFill>
                  <a:prstClr val="white"/>
                </a:solidFill>
              </a:rPr>
              <a:t>A woman in that town who lived a sinful life learned that Jesus was eating at the Pharisee’s house, so she came there with an alabaster jar of perfume. </a:t>
            </a:r>
            <a:r>
              <a:rPr lang="en-US" sz="2000" baseline="30000" dirty="0" smtClean="0">
                <a:solidFill>
                  <a:prstClr val="white"/>
                </a:solidFill>
              </a:rPr>
              <a:t>38 </a:t>
            </a:r>
            <a:r>
              <a:rPr lang="en-US" sz="2000" dirty="0" smtClean="0">
                <a:solidFill>
                  <a:prstClr val="white"/>
                </a:solidFill>
              </a:rPr>
              <a:t>As she stood behind him at his feet weeping, she began to wet his feet with her tears. Then she wiped them with her hair, kissed them and poured perfume on them.</a:t>
            </a:r>
          </a:p>
          <a:p>
            <a:r>
              <a:rPr lang="en-US" sz="2000" baseline="30000" dirty="0" smtClean="0">
                <a:solidFill>
                  <a:prstClr val="white"/>
                </a:solidFill>
              </a:rPr>
              <a:t>39 </a:t>
            </a:r>
            <a:r>
              <a:rPr lang="en-US" sz="2000" dirty="0" smtClean="0">
                <a:solidFill>
                  <a:prstClr val="white"/>
                </a:solidFill>
              </a:rPr>
              <a:t>When the Pharisee who had invited him saw this, he said to himself, “If this man were a prophet, he would know who is touching him and what kind of woman she is—that she is a sinner.”</a:t>
            </a:r>
          </a:p>
          <a:p>
            <a:r>
              <a:rPr lang="en-US" sz="2000" baseline="30000" dirty="0" smtClean="0">
                <a:solidFill>
                  <a:prstClr val="white"/>
                </a:solidFill>
              </a:rPr>
              <a:t>40 </a:t>
            </a:r>
            <a:r>
              <a:rPr lang="en-US" sz="2000" dirty="0" smtClean="0">
                <a:solidFill>
                  <a:prstClr val="white"/>
                </a:solidFill>
              </a:rPr>
              <a:t>Jesus answered him, “Simon, I have something to tell you.”</a:t>
            </a:r>
          </a:p>
          <a:p>
            <a:r>
              <a:rPr lang="en-US" sz="2000" dirty="0" smtClean="0">
                <a:solidFill>
                  <a:prstClr val="white"/>
                </a:solidFill>
              </a:rPr>
              <a:t>“Tell me, teacher,” he said.</a:t>
            </a:r>
          </a:p>
          <a:p>
            <a:endParaRPr lang="en-US" dirty="0">
              <a:solidFill>
                <a:prstClr val="white"/>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3244334" y="3244334"/>
            <a:ext cx="6858000" cy="369332"/>
          </a:xfrm>
          <a:prstGeom prst="rect">
            <a:avLst/>
          </a:prstGeom>
          <a:solidFill>
            <a:schemeClr val="bg1"/>
          </a:solidFill>
        </p:spPr>
        <p:txBody>
          <a:bodyPr wrap="square" rtlCol="0">
            <a:spAutoFit/>
          </a:bodyPr>
          <a:lstStyle/>
          <a:p>
            <a:endParaRPr lang="en-US" dirty="0">
              <a:solidFill>
                <a:prstClr val="white"/>
              </a:solidFill>
            </a:endParaRPr>
          </a:p>
        </p:txBody>
      </p:sp>
      <p:sp>
        <p:nvSpPr>
          <p:cNvPr id="3" name="Rectangle 2"/>
          <p:cNvSpPr/>
          <p:nvPr/>
        </p:nvSpPr>
        <p:spPr>
          <a:xfrm>
            <a:off x="990600" y="685800"/>
            <a:ext cx="7239000" cy="2616101"/>
          </a:xfrm>
          <a:prstGeom prst="rect">
            <a:avLst/>
          </a:prstGeom>
        </p:spPr>
        <p:txBody>
          <a:bodyPr wrap="square">
            <a:spAutoFit/>
          </a:bodyPr>
          <a:lstStyle/>
          <a:p>
            <a:pPr algn="ctr"/>
            <a:r>
              <a:rPr lang="en-US" sz="4000" b="1" dirty="0" smtClean="0">
                <a:solidFill>
                  <a:prstClr val="white"/>
                </a:solidFill>
              </a:rPr>
              <a:t>James 2:21</a:t>
            </a:r>
          </a:p>
          <a:p>
            <a:pPr algn="ctr"/>
            <a:endParaRPr lang="en-US" sz="4000" b="1" dirty="0" smtClean="0">
              <a:solidFill>
                <a:prstClr val="white"/>
              </a:solidFill>
            </a:endParaRPr>
          </a:p>
          <a:p>
            <a:r>
              <a:rPr lang="en-US" sz="2800" baseline="30000" dirty="0" smtClean="0">
                <a:solidFill>
                  <a:prstClr val="white"/>
                </a:solidFill>
              </a:rPr>
              <a:t>21 </a:t>
            </a:r>
            <a:r>
              <a:rPr lang="en-US" sz="2800" dirty="0" smtClean="0">
                <a:solidFill>
                  <a:prstClr val="white"/>
                </a:solidFill>
              </a:rPr>
              <a:t>Was not our father Abraham considered righteous for what he did when he offered his son Isaac on the altar?</a:t>
            </a:r>
          </a:p>
        </p:txBody>
      </p:sp>
      <p:sp>
        <p:nvSpPr>
          <p:cNvPr id="5" name="Text Box 12"/>
          <p:cNvSpPr txBox="1">
            <a:spLocks noChangeArrowheads="1"/>
          </p:cNvSpPr>
          <p:nvPr/>
        </p:nvSpPr>
        <p:spPr bwMode="auto">
          <a:xfrm>
            <a:off x="1524000" y="3962400"/>
            <a:ext cx="6172200" cy="707886"/>
          </a:xfrm>
          <a:prstGeom prst="rect">
            <a:avLst/>
          </a:prstGeom>
          <a:solidFill>
            <a:schemeClr val="accent1">
              <a:lumMod val="75000"/>
            </a:schemeClr>
          </a:solidFill>
          <a:ln w="9525" cmpd="sng">
            <a:noFill/>
            <a:miter lim="800000"/>
            <a:headEnd/>
            <a:tailEnd/>
          </a:ln>
          <a:effectLst/>
        </p:spPr>
        <p:txBody>
          <a:bodyPr wrap="square">
            <a:spAutoFit/>
          </a:bodyPr>
          <a:lstStyle/>
          <a:p>
            <a:pPr algn="ctr"/>
            <a:r>
              <a:rPr lang="en-US" sz="4000" b="1" u="sng" dirty="0">
                <a:solidFill>
                  <a:prstClr val="white"/>
                </a:solidFill>
              </a:rPr>
              <a:t>"Justified By His Works"</a:t>
            </a:r>
            <a:endParaRPr lang="en-US" altLang="en-US" sz="4000" b="1" u="sng" dirty="0">
              <a:solidFill>
                <a:prstClr val="white"/>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3244334" y="3244334"/>
            <a:ext cx="6858000" cy="369332"/>
          </a:xfrm>
          <a:prstGeom prst="rect">
            <a:avLst/>
          </a:prstGeom>
          <a:solidFill>
            <a:schemeClr val="bg1"/>
          </a:solidFill>
        </p:spPr>
        <p:txBody>
          <a:bodyPr wrap="square" rtlCol="0">
            <a:spAutoFit/>
          </a:bodyPr>
          <a:lstStyle/>
          <a:p>
            <a:endParaRPr lang="en-US" dirty="0">
              <a:solidFill>
                <a:prstClr val="white"/>
              </a:solidFill>
            </a:endParaRPr>
          </a:p>
        </p:txBody>
      </p:sp>
      <p:sp>
        <p:nvSpPr>
          <p:cNvPr id="4100" name="AutoShape 4" descr="data:image/jpeg;base64,/9j/4AAQSkZJRgABAQAAAQABAAD/2wCEAAkGBxMTEhUTExMWFRUXGB4YGBgYGBgaFxcYGB0YFxcYFRcYHSggGBolHRgYITEhJSkrLi4uFx8zODMtNygtLisBCgoKDg0OGhAQGi0dHx8tLS0tKy0tNy0rLSstLS0tLS0tLTctLS0tLS0tLS0tLS0tLS02LS0tLS0tLS0tLS0tLf/AABEIAMYA/gMBIgACEQEDEQH/xAAcAAACAgMBAQAAAAAAAAAAAAAEBQYHAAIDAQj/xABFEAABAgMEBwQHBgUDAwUAAAABAhEAAyEEBRIxBiJBUWFxgRORocEHMkKx0eHwFCNSYpLxcoKissIzU2Mks9IVNDVkc//EABkBAAMBAQEAAAAAAAAAAAAAAAECAwQABf/EACYRAAICAgIDAAEEAwAAAAAAAAABAhEDITFBBBIyURMiYaEFFHH/2gAMAwEAAhEDEQA/AOAEcF2pAo7ncKnq2UVxa72nzPXmqI3AsnuSwMEXNaZhnSwZi2fIqLMx2O0T9B7J925Ps958hHoWd/dAiZvGNxM4wKOsLxcY9AgeVNAUkmoBcpdgobiRUDiIkku+LCUsqyqGT4VYsjsUSD4QrbXQyp9iVoyMt09BW8pJQjco4i/ClPGB+1graA9BEevA3acY9K+MEDCHj14EMyOabYgnDjSSdgIrBoAc8evAvaRnaRx1hLxpPtCUDEpQSN5jj2sRS9LUZ66nDLSWS/iptpPgIJ1kos97yZisKVudjgh+TisGYohllu4r/wBCVNmt7QBCQeeQja3W+2WcjtApL5BYDHqPjAtXQ3q6uiYYo9eFt23h2stK2Z8xuIzgntIIthJVGipoyJAPOIrpBfMxKzLlnCw1lDNzVgdkR1dXJqTWtSesGgWWa8eYohejlsUmYEOcKnDPQFnBG7d1iVdpAo6wrFGBUC44zHHUdYU8emOEiruQkDN+YDDeS8ZeNz9lMKvtS1azdkSlmZyN7Bweojg2dCuNSqByuPAsxx1hBXHmOOBVHjmOo6yt0iCLBaRLWJhD4dgpnTzgcR4vI/W2HOJPL0mknNEwfpPnBMu/rOW1yOaVBuZZohJjyB6oFlgJvSR/vS/1Ae+C7NaZZNZiMI9Y4gyQzuYg9lu6bMSpSJalBIJJCSRRqZZ1FM4OuW51LmJCgEpopRNGScuRNaQkqSsaMbdIeT9IpILAlVaEBkkZUKmjexXwmYWbCdgOZiaydE7JNlMZaGaig1KZgjOK80k0fXY1pOMFycJG8NXM0icMqlotkwSjsedpHpmMHiEqvu0JcFYzeqU7chllHexXpaZ60yk4XXTJqAEmvIGLUQpjey2CdeC1AL7OUksOJ3nfHS9NArRJSVoWlWFyGcKI+uMSHRmxqlSkFLBxiWSx2OzEdM4e2+242SmWwZlEk0JbZurGOWaXtp6N0MEfX9y2VjZ9IZiUAKQFHJ3bLeGjc6Sr/wBtP6j8IAvmXhmrH5ieXDlWAo2LasxSVMdq0hWp04Eh6ZnbHtwWETpyAt8BUA2WImjA7ngS1rk4ZXZhlYD2gckBblmJ/LhLbCSHMTrRO4pM6xypstau2Qp11cBSS5SE7KMQeINXhMkvVD4oOTJYtZlywiWlKUJYMxyfC4AYMCd8Rb0i2HHJUvMIGIMNw1lKJqzP3ROLMyhWFF6T0qCkioViBTX8KtpDRijadnoSinFoqOy3jNkoSgBLNiBId3q7vHQ37O/L+n5wPNn4pSHViV/MwDJAcKoFOPZowgaPQPLNJ80qUpatpqcqwXYbIVy5k7CShFCQpKRiZ2JLnbSlYeXBdUi22bsqS50tZdYFVJVVCiH1hmnoImN2aOybLLMpP3mMDtFKAAUcwGyYDZXOJyypaLw8dy30VjcMmZPnBEpkrzSSaBiBWjlyRBdpvK0IWpClAKQopUwSapJBq28RZFulWeyylTJNnQggBagkBOLDrAONkVTapxmLVMLOtRWW3qJJbvjoT9m/wDJiUEvyd1XxP/H/AEp+EbqvG0MFFSglRYHCGJGYBZjAIENtHrIm0T5UlblCQpbOwcsC3Nk90PJ0rJRjbpASrwnK9pRbl8I2nXzPUoqWtbkvipwBPcB3RbFn0BshwllBsxioWyeBdJNFrMiUvDLALGu7lEf1kX/12Veq2TgA61saguWIyodsc/ts3/cX+oxoLQSjs31ULUU8MWF+mq/WNWi5no6m1TP9xf6j8Y1FpX+NX6jGhjAI46heBHi8j0jYR5N9XqPOGOB4Jl2QkPSBoLlWtgARBsA0ua8JshZQhQSJhCFk/hqnPYNYlxWgi2rHd6FzJpSM1AAp2BKQlwRsp4mKfmh3MWpoesmzICdU4E9zfXfGLyHdG3xuWhtIJlhSZdMRzo7pFS7M7kViFafWhfYgTAAcQYs1dZ8uQrtfKJtZ14CSoauE5mgJzYceWyIfpHpHIQiZMdEycHlSpZL4CcOOYpPKnhtMSx37Ktl8tetcFe3nPCgllOw40ybPI5uxbaMzGtyXibPPROCQopJoSz4gU57M4LuK4ZlqcIISEtiUp2rsDCp2tHKddaUzUy0TBOqKpSQHeoD1I40jfceDz6aqRb1kUUoQgDVNMQ5A1A55x3VOScYZzVyBTLkIGsKJqCQlPaIIdgRiTycinwjhflom9hNVh7MJlqYZqduBMebVnp+1Ir7SWdKM1IlYSyXWoMcS16xDjNgwhSY5yZbCC7JZVzFply0la1FkpGZJyj0YqlR5cn7OwGfuiyNAtFrWhJnImYdXGuWcQdIfEk7CpqjlEw0f9FUmUgKmqM2cGVuQkirJT7Q590SFN2TEIXhApLUzZVDM3J+oBhMlvXQ+Olu9iWzTCgUqnMHgfhHqpf2hYkgEFdCQ2qn2jXazwTdCQqWAa4fdHltkYWKaEF3FC/OMa1s3NN6RBtN/Rr9kkmfImqmy0NjSsDGkZYgU0UBtoGzivsMfTFypE+zrTM10kqQX9pLDEOOZEVNpR6NZ9meZJInyg5YUWlNSHHtUzI7o3p2rPOap0yt0WhUqaFoLKSXHz3iLfuG+VWmUhYlFRUGISapUKKGbxV0xROUTj0ZTFnEgDVlsokZjGaPvyNePKJ5YpqyuGbUqRKk3euYVGakJFWS7moIq3XwistIdGTY8OviQvFhcaycLOFNQ+sKxdd4WqVJlKmzFBKE+sanOgyqSSQOsVHpzpEi1zJfZoKZcsKAKqFRVhctsGqG6xPEmnrgpmqt8kWAiRaD2d56lJIxhJADPmU5cWCoQCVkIkmhFt7GeEEf6hABJ9UhyObu3WK5L9WQxNe6ss2x2yckKCgnLVoCcxm1N/dHC0yJiiVLW6QH2V3gpwhu+OpUpa1AqCRhA/iGdKGPbTPPYqBIYOx3gDOsY+j0aRVmkFxSrNIlKD9rOmTFHcJYOqkDeHHeYjzQxvW+ZtqmhCmaU8uWAGpi2kmpLeEANG6F1s87JTlo1aMaNmjGhrFFkaTcusEmyzAgTChQQclEEJPI5GB5mwcfhBQpwhndlxzpzKSlkMTjVRLJICi/B/COMuzgVz+tkdUqKfVJBIYsSKHNJbMHdlHO60BNXsYzrIFrEuUrGcioBkv8AlepDbYta7bC0uWuWrCQgJqHSQmgcecVtoUgG0pCm29+UW5ZSmWgJ2BzyDmMefTSN3ipSTZHtIVzJciZMWuoBwJSGGI0BJz49Ip5Ehw5dz9O8WJ6QL4CwEJoCfAZnyHWIHJTqiLYIeqv8mfyMilKl0GzbxmKxAES0qIJRLGBFAE0SOQjW7JxROSpnaoG+hgdL7YcXHJknXnKU4UAhAQVO1XooFhu4xWkR9nyWTo5fNnmoThmpC2bASEr7jn0eAdLb8ky0KlhQWspNAQW4rOyuza8IbNo5iSoyZX2iWlblbISr1goy1JWasENQiizshbabpSy0pdC0llJUKkjkSACWNKBjuiK8eN2aX5cnGqI3LTSJHoNe8qyWyXPnIWpKHAwkOkqBSVFLawAJoD35QhMsgkHMUI2x0RFzKfVV3WlE2WmZLUFIWApKhkpJqCOkF0SCTQVJPDaTEO9FVsVMu2Rk6MUutHwKIcHk2yD9Pb0MmxqAoub92OtVH9IPfHHFcXPf/YzFgpJlKUSAnNFX1XzHAx1vfStUwESkYAfaNVdAKJ8Yj2CNpEt1pG9Q98SeON3RVZppVZdej9gKbPKlvhSEDL1lk1Uon2QSSd9RUZQXNkJShebMSXUpWQP4iWgidaUSwkKLPQMCXyGwGBb3mgSZxcUlrP8ASYokTs+YSn69wEXZ6NLk+zWcicGXP1lfkAohHQV5mIb6PLhE2Z28wOmUQEJ2GZ+I8qeG6LXEulPOEkxorsFvC4JUySuTMUVYwzoLYCCClST+IEAvwijNMLtTItc6UkHClQZySSClKnJObv4xfF7XkizyVzplEoSVFszkAkP7RJAHOKG0jvU2u0LnYAjE2qC9EgJDk7WGcCNLgabcttikKAZRLfuIy02lRIKSACQQriOPstSOiJIVTE3P3Gsa3hLTLISkHCRrA0c7xuOeUMpXoT17LbsCpiaKQVhnCklIJGx8RHhG8+VMW65rIlpD4XBJausRRo4aJX5InWdJM1IVKSAsKISQBTEX2UiMad6YJmj7PZVOg0WsOMT+wl8wdsZI423RulkSjdkZuGXMVMmzpcsrIyIS4DknJwSSNVxUOTGt8WZaJn3iFoUpIU0z1mYDP2g9Hz31iceji7F4VTVrOBymUg1S4LrXwA4M5eJFpVdsu02dUuacOEY0zGqgigXTZUhnqIt+rUq6IrDcb7KXaMIjduuzrtjGixEcXqQLAgYVMEoYEmhOFiaNtf6MROShyDuf68IfWmatSexK1FCC4GdVPQ8A1BxhaUgEgZD5wmLSHzO6OcsU6xulNeXvj2WnzjExUzh9xD7+W28+4xOrXbllGspgBXkNpiH6L2fFNKtiQ/U0HnDPSeeQgJHtlj/CM/KJySbKKTS0R632jtVlqPXiBsHDcwgNEuvDz/aCZSWjm9frlFBDJiXA5eTRJtBUIeYVo7ROqFJNXSy1MEsytZIJSTUDaQxjKlVhno7bRJnJUpMxSAQVplqwqUAX3VG8OH3xxxZ9vu+VOM6UUFKZksYl4gFAjVGEChdkhyMqGjCKxXZlSrSmVKYrQyaKdJLYiHAFKl6b4sLR7TBNptRTLkYEqBd1BRVklDJYYCGcgHad0L9JLCqbJlKCUpnS1nHMACXx4wrETTMDv4xxxA70QsTTjCQph6oASzUYADY0DgRvPWrEcWYYbKNspHNJrHHF/ehyU12yz+KZNPctSf8AGEnpPvDHaUygaSk13YlVPgAIe+iNbXVJJyCp3cJswxXd6WkzJ0xZzUtR8YBwHG8mhB4iMMYBAOPoCxrxS0K3pB7wDCzSyeEWO0LNWlL7yCB4mCNG14rJIP8Axp90C6ZJexWgf8S/AEwxxXfoltGOVNRkUzS3IpSRFhl2itvQ3JOGerYVJbmE1/uEWYhNc6xF8lFwVv6X7xKUSrMDVZ7Rf8KXCQepJ/litZSH+t8SDTS2G0WqdNzSFCWn+FNB3s/WFK04Ut7WTbgBU+MEIvUjbt2R0vhFEk/TvlGITQco63pMxSUHaCxgLlAfDFCUeEd7uSlKgtbqb1QN+/pGhyH1ugoS6J5P31isnoSPI+uXSyZZwpKEhSVHEUqAcFmGsCKbWbMQPeOkFotEvs5i3Q7qADFZdx2m8DICgZqQoDO314x2khxT6aI+qLe74B5kyuTcoyPLYk0O5u+lfrfG4ikRTkbXrzPzYfAQK9Y42Yupz9bIKDQ0YpCSlZiBsj1QoOUbIGZjw5CCISrRWS0sq2qU3QfMmA9LD94hO5PvJ+EPros+CUhO0BzzNT74juk3+ueSR4P5wi+hnwKllhzjWX84xQjZeX1lDinIp2d8EWC09nMSshwlQLOztscZRyJ+useYY44eXRfEuVae3SlmqigDHaClJAIYkQ50o04E5OCRL7MGqiSDWr4QMs884hAjeCcaJjaPCKiNoDOL39HU4C5EEbBOHUzZg/yEVshT1OeZ6xL9ArYBck0fgmTk9cBmjxIiICAE2eMCozyjxvrnHHF5aJTMVikEf7YHUUPiIWekaZMFgtBlllBNaPqEgLH6SqGOhw/6KR/B5l4V6bzViUZYLCYlSVcjTcWzgSl6qxoQcnSI36H5TWRSt81XdhQP8YlOkNqMizzpoLYUFv4jRPiREf8ARF/8eN4mzB3Kgn0o2nBYFDataUjxV/jCDIqiSkKAp7THj82ML7XaSorc1y6JDAeEMZaTKlK2Ygk9+TcdR4RGY6lHe/jHBCR6o5RytX+kjiSe7P8AujpKqjizeMcrwNUp/CnuJr7mgxWxZcAaMoY4dVJ4CABlllmebM/1tg4HUTwTDTFgDTTUnpBcmmEbx8j7zAc2gEdrNM+8EIOd7yS+NRDEq2ClHduUDSC6Ryh3f6UEMkZFuGw+Y74R2L1BzPvhkEU2QZ8o7KeB7KS5AOY84OakUJM6SXwh6nL674IueRjnITsdzyFfKONnRQw50TlPNWrclupPygPgFbJYgRC9I1PaF8G/tETcRAr3mYp0wj8R8KeUJDkLBNojVZrGxpzMaTUsD5btsUAeTJgcl/2jwu20cI9TJSnWbxevOPSXjjj1EYRGJFY3aCcc1DKMjdQpGuyAdRYXo8mhV3XhKJNCqYOGJEuWD/SYUJJFDmKfOOWitswWa0JCglUxSEF/WKGUSEjblXhHlsnBIGJVSQEjaSadBWBRzC0mMeF0m9EFZQoqGF3VhJDJerIc7N0d5ttRTCrHQqJAZgP4mfpHUcXb6O7RjsMv8pUnxfzhlfV3idLUglsQIB/CSzK6Fu+I/wCiua9kLZYn/UAfhEyMdWhk62iCejKyKlWLAv1xOnBW7EJikluDiI96YrUQLPKGTqWRywhPvMWFYpoUFEBgVqIG9yS/V36xV3pfUftUkbpXvUqJDkJvWeogBXiztzHSFCS/fDG9E9abmgJEug+qAQTg+Uwl8MQ8A/v94hdNXiUVbz4ftDSYnCjliPhl3BJ6wpENBCTNHNQ+fjuhilAwo5eZhfMEM0J+7fcnzIgzOhyBWlCvWq2/yjlZVMsF+UGWlZCQxahB3FoUy1uvJmz8IVIeiS/aQJWE1BKi24kZ82HhC+wjVPOPZRJBzBOXEcDG1i9rnHIIhso1unwgnE4pAkk6wG+kHBD7IpZNm1imM6TEi0XnYVrTtLN0cxGKjj/d84Z3RammpO+nlAfAOyb2u2CXLVMOwd52DqWiAldcR+jthxpNbHUmUK4Q5G9R+A98ISN9fd0G3mYEVSOZsFk5Dqcum+MUoswr59I8WgtX6+ceSpRGXhDWcdENm79Y1lWRSiShOWdRn1aOc0lNDkXruPw+cSm4rAUyxiqSHKdpxiuGtWPB46ziOhWw0PGNsUSm0XfLURiSFHJ6hxsyyOf0IxOjCSCQ4YtvbbtED2RxFiI5JiXjRZLPiUOifeWbrCC9rsVKwqY4VZFwQ/cCKbxBtHHC50ntRuYuGD9C1KkQ6CzqgZu5JfC4q0JbkB7UM2RziRrk7aP8eREVxq0TnLYCLOkKdSEktVxiBd825x2nWFJY4QBSgDMCx2R5NmEHWH1vG+OiraWwjdQ55iHaQibJ5oHpPJschcuZiKit0pSnMNU4iW6PDS3+k+VhIkyllVQCspCQeOEk9KRXMtBUkainzz357I5WhOFJJDU2lyeQHwgSggqbLKn6a2VCDhUtZAyShgTkACsByesVzpbeKrTPRMUlKAUAJCSSwcnWJYFTkuwAgNM8AZHF1HJ931zgCeHmAPVQr493yjI40rNEZbOl5YagElhwPiKQts5dhvLe6Gs6XjBCA7ZDa1XJ8ISSnBw7Qe5oUcaXhMwJAapQH/mDH3K8IUEwZeU4qZ/aL/pASPHF3wIRlFI8E5GKyhvh+7QgbUp/8jCYKakHTZ+GgzwgDuECQYmsxYKWO/3/AEYBlStcnl4Ur3RvMWeH1ugywy3qaVc7hzhbocMUR2bFjuNQQd2fgQIHsCnxdB3fvA1vn4Qa5U65Bo00dW4W+94KDYkWciIklz3TNtCwJSaMHJdKUv8AiPlnDTRfRMYRabVqoFUoO3aCoH3RI9HtIZE20TZSGQwxJP4moojfh1TxD7ozy8q5OONXXL6Kw8dac3VgNr0NkSJK5k5alqw0w6oCjRJANVVIz2bIhklGCYjtQUjEHUK6r1wtnR6RcmkEpEyzrStSUOKEmgWnY/GKum2UF0vR+hbaIv49zi75J+VFY5KloBts/EtahXEonoTTpwjlZ5daOVePUwZKsAq4f+Y9XD1g6yyUOElQQmjlgw3lhsrF/WuTNd8DS7NFzPsry0/fg4nJopnGBOwUq++EEixTFKUhKCVISpaxkUpR65L7nyzi3boUmXLCZY1G1TvG1fLjt6xFvSDY5SilYQ01QckEVQMiob9gObPwjJiyOU6XZuz4FGClfH9kJuWzifOCCl0ILrqz0OEDfUOeAMWRZrKC1Mxu926IPo0kCdOO/AR0xJ7sondjVqpeo4/TxWfJljwB2y7ixqk+0DiGypD5dI62VZYYiyXNVHCMtg9qPbXZEh1BwOCmS+XtZwgs5GMhyPw1LZ8awOjiWf8Ap4VXESdmEEAdHpEd0pu95C89UFTkn2d3u6xK7CThenN4V3+CZagciC4qKN4wt7GorbR4ffp4gjwiZiyjCPnEHum0I7aUpJFVChLYcWq1RrZ7N4ixkytQAjk3xjZjejPkVMjl5JdwwDQrlSw9XHFy3yh7bU5j6cQuSACAPrKKsmM7KHSGBI4Kf9oHvFGEZAPxc95g2woZLAcY0vmXVI4EwsnoKWxPKRkfrwgO9CQpK3yoXOw0z3PTrDdErhAtrlYhUOMiDWJVaKXTF93zXUA+q44vwAFTyETJHo5mT09oSJKvYQpy4/5C5KVHdVttaCJ3ROXZJ3aSsBcaoIBwbyHFHh7btJ7TOACpigAXGEBLHYXSzxnlCV6NEZwrZFrzkzJK+xmJKFIdwrIkl3HAhqjOBErG0HoaDvc+MTa+L2FqkpTOlpVNTlO9VTbikCpPNuERyZdgqysuD58YeN1sSdXpi7VOeLwHi9O4waqyGYpKZYKsSUsEgkuwDMznuhno8USJhVMkS55phC1EYCNoDEHqNkSW4tJ+znzJk4JwTSHCB6pASkEPUhgKO0JNy6Q0FHtkRNwqlhRnJKFJVhKSzgEOFCtRl3iNbMvBNdOQBd/wkZGJzp3bLNPkdpLmp7RI4upO0EEbMx13xV1ot6cGqpzuYjvpCxdjyST0cFyVz5vZyw5c8BxJO4Q7u+5LTKBATKL7cZ+EGaG3bgl9sr1l5cE/OJG0O2FRIbpTpMu0qMuXSWKU2/KItPWAMIrvPwjpNmADCnqd/LhA6EuRAw4o44+sVonObk7ZPguYoJC1rUQAdZSlAkAB2JMbCWvaA3dG8sMejRrNWdppGyKpGSTbewO26ofa2wU6mONmmlgQeY3dY1tswsSe6CLZZkyLSZKchKkzOq5aCv8AqL/zQrkk6GUdWPLvtq8OHGsAjCa0w5sxyHKPLzxKFcSqCpL5UZzsEc7Dsg62ocQVFLdAcpPTZH7ipOVuwp8/n3RYNhkuhweTv5RAbpWpNoKU5qQebBQy7/CLMu+ScDZRlyfReHApvtgnXz2J3ba7uURDRu0GYnEQTU4uFSx7miUaWpwSlEmuEtwpnET0PDTJiHI9VVKZhvKO6D2WHdiCpIqGbjHK/Jf3KuAfug67ZWrHLSFLWebsGBXuMTGKiXZky0KUhOsNYc0nEBwqIsuSoKHMOORrEOum6JlpV2csByDmWHU9YkujzqkIRMDLlvLUCXIVLJSajgAesaccldEskXSYtvGQXLU+dYU5lJiQ3hJYvl7i3m0I0irHefJo09Gcd3cnINAd6zHnlO5A21ckw1u6Udm7OFlru6YJ0yepBCFnAlewhDBgeYVEpvRSCBsVIBtBLvs2wwWWJ8IAmTHUw+gK+UcuAPkX2lOvTYOXHzgiXMIG1vl84HzUrn4GsE2cav1xhJDo6LUCNh7o0SzHV9oV47H8YGmSyHTVjUecDGYoOlJbj886N4wtaCHqmOshIetT8njsqYGqIBsUtq93nBbHpvgBMu6ziZaJSSGClgEndxhYvRSZ9pVLKSJQUdejNmwq77IaWdTTEKrQvEmtK3UFfiD9dsZsuVxzqPTX9mjDBSxv/pyloCQAKAUEexkeExUcqdMuhP1mI2sqNdA3qSPEQVZ0gviyA4+UcrKodtLwu2NOfMRVPdGetWTxoGtJp5wahEBWw4QfCLozPk1umx41zFEOmVJmTDzCSEP/ADF+kA6aTCi8VK3CWg8hLQn65Q7uNTWO3q29nh/pUf8AKEWnQxWu08F/2gDyjH7N5n/Br9axr+R5YVUpzhnNOqabIj+j8/EhKuAiRzcukbDK0RizzMNtlnYSpJO4NifwEW7Zy0t8gzxXej9mx2spYHUJ5MUvE+VLZPRmG1tpjLl+i8PkhWltoKsY9kJbvaEujQ++UcnQ3cXhhpkspZO1RA2UDlRy5QBcqQZgGVCe4GGS0CyxLpmHDRieccb9mEyly1hgoVVngBpibaAx8I53XJctUQH6QJK/s4TKVhUTWrarjb0PjEa2OjtoLZzLE5KgBhmMFHaU0LH9PeYW3ZaU/bLaEPhxpWH2qIKSz8UQ/tl8Is93WZQA7adJQUpH4ikFSydwJ72iLXVZik5MSkYjvYrY9xh8UWp2x8s08aigu8iAHO3ifB4TyZbqy25d0MrxmcdjPy/DCtIOIc6HIxuXBhJLZgQknd3RFUTVFaXJIUpe2jl1P4RJ5E04G3hicweW6I0qz4SlvZWG5Bwe8GIzK4+GET2haotiIzAPfmPdBtsSRvI4Z/OAZ6wJSyMjTuKc+8wehewSx1J6e4QZLcGlH3fXOArtVj7QDMK9wS8Gyld4zicnsdAlpV9eELiQ+HkYY2zMGFQlHGpfs+qOYjmckN5CsoJemcA2MU98HSyc3puhRmaKnMpAPtFvrwiR2bWlHekuIhF9WjXlgUZzTo0S+5rSFBJGSh78/GPO/wAgmmpLo1+K1VHd48ePCGJTuPhHjxrxyU4qS7OkqdFfXe2sSHpBVjl4pyAABUHLdXyjLLYykKxNXJusFXdJwzEnd7yGjk05k6qBI8hWFltLudggy0zQ1e6FlpJUQEgkkslI2k5DnG26RjStjW4w9itI/EsJ/sHnCLSUva7R/wDqvwUREnu6y9nIXL/+3LQeJxyknxeItfAe0Tzvmr/vVGDG7ySZskqikbaMTmBRtBPxiXo1ktEFuyk4gZEP1H7xNLIulc/oRui9GSa2Zo5MwW5L+0lSeTh/8fGJ4pmZ4rOZN7OeiYX1VAnk9Ym1kvEKVhd90SyrdjweiN6eSgShTVB97wo0fV96OXveJPpnKCpT7RV4i+jivvwPynw/eFT0NRZN1AAO8KNNZw7InaSAPd5mPLDbs+6F2ly3QgdYWthTFMy2mcuzpOUqWiUOSHJ8+6HN1zkkzHHqhJ/Vip4CIxIOEv8AVaQVdk9lr4pB7iR/lFYfQJ/I3t5cuwPD4Qqs51qGgNOHCDFznYwJLDOdr98aTMOJU/VxFvd+0BmYFIxioWQQeDPlC++Z6uzEtHrLLPuSfWPc8EyhhQlI2JYDgIhke6KwWrOdsBIzrs+EK7Qs9mR+avNvkIZrW8LrQAUrpuPi2UHoBv8AZOx7Ee0ZQUvipRJU/f7o6EMX30PxjrfdoCpks/8AEkH4x5MACRviUeEVnyLLQY5q/wDbpO+Yfd+8e2pXrHcD02ecEW6X/wBPL4nyVBkCPZrZMoLSSzfvAtkqA0d1UpAAxVeFmxiZMGcvC3Kr+UNdFrQMJTuqOSvn746XPZwqXNf21EdwwwpuVRlTQk0ZRQeSqDxaM/kx94M0Yv2tMm9vT6q94YwKYZCXjlEHZCxMZfByXFw/BozR3ZGlKg+7pYYqataxkZGzx1cjJmdRN5h3sX748u6lqk/xg9weMjI15fhmfH9Ib2Qukfmt6f8Avp+EQ21reYs/nV/cYyMjDg5ZrycI5ypmGYg8cPfEssLHOseRkbYcGXIZecoEBuOfxj2w2oo7MitB4UjIyGmhYkgvZeKSSRl5xDLmOG0o4hSfB/KMjIgXGybQyk8T7jBOlCnSg7z5GPYyDPoVciARkpX3qeKVD+0xkZBh9IafyxiTqng8Ay5usDvV9e6MjI1syI7oDzCTsRThipTuj2Ysgp4g+UZGRnf0aV8AsyexfjHk5LBXFJ8A4jIyGfBM4W0upCtuAecFWipzP1WMjImhpC2ZKBd6/Iv5QwnH7mT/ABf+UZGRzWgxArBRZT9Vg6bLA7oyMhbOYyupA7JPGveXhHfllCZxI9oRkZE3waOiYXDaMctCj7QrzyMB25GGYRvrGRkeV4+vIpfya57xH//Z"/>
          <p:cNvSpPr>
            <a:spLocks noChangeAspect="1" noChangeArrowheads="1"/>
          </p:cNvSpPr>
          <p:nvPr/>
        </p:nvSpPr>
        <p:spPr bwMode="auto">
          <a:xfrm>
            <a:off x="155575" y="-1790700"/>
            <a:ext cx="4800600" cy="3743325"/>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102" name="AutoShape 6" descr="data:image/jpeg;base64,/9j/4AAQSkZJRgABAQAAAQABAAD/2wCEAAkGBxMTEhUTExMWFRUXGB4YGBgYGBgaFxcYGB0YFxcYFRcYHSggGBolHRgYITEhJSkrLi4uFx8zODMtNygtLisBCgoKDg0OGhAQGi0dHx8tLS0tKy0tNy0rLSstLS0tLS0tLTctLS0tLS0tLS0tLS0tLS02LS0tLS0tLS0tLS0tLf/AABEIAMYA/gMBIgACEQEDEQH/xAAcAAACAgMBAQAAAAAAAAAAAAAEBQYHAAIDAQj/xABFEAABAgMEBwQHBgUDAwUAAAABAhEAAyEEBRIxBiJBUWFxgRORocEHMkKx0eHwFCNSYpLxcoKissIzU2Mks9IVNDVkc//EABkBAAMBAQEAAAAAAAAAAAAAAAECAwQABf/EACYRAAICAgIDAAEEAwAAAAAAAAABAhEDITFBBBIyURMiYaEFFHH/2gAMAwEAAhEDEQA/AOAEcF2pAo7ncKnq2UVxa72nzPXmqI3AsnuSwMEXNaZhnSwZi2fIqLMx2O0T9B7J925Ps958hHoWd/dAiZvGNxM4wKOsLxcY9AgeVNAUkmoBcpdgobiRUDiIkku+LCUsqyqGT4VYsjsUSD4QrbXQyp9iVoyMt09BW8pJQjco4i/ClPGB+1graA9BEevA3acY9K+MEDCHj14EMyOabYgnDjSSdgIrBoAc8evAvaRnaRx1hLxpPtCUDEpQSN5jj2sRS9LUZ66nDLSWS/iptpPgIJ1kos97yZisKVudjgh+TisGYohllu4r/wBCVNmt7QBCQeeQja3W+2WcjtApL5BYDHqPjAtXQ3q6uiYYo9eFt23h2stK2Z8xuIzgntIIthJVGipoyJAPOIrpBfMxKzLlnCw1lDNzVgdkR1dXJqTWtSesGgWWa8eYohejlsUmYEOcKnDPQFnBG7d1iVdpAo6wrFGBUC44zHHUdYU8emOEiruQkDN+YDDeS8ZeNz9lMKvtS1azdkSlmZyN7Bweojg2dCuNSqByuPAsxx1hBXHmOOBVHjmOo6yt0iCLBaRLWJhD4dgpnTzgcR4vI/W2HOJPL0mknNEwfpPnBMu/rOW1yOaVBuZZohJjyB6oFlgJvSR/vS/1Ae+C7NaZZNZiMI9Y4gyQzuYg9lu6bMSpSJalBIJJCSRRqZZ1FM4OuW51LmJCgEpopRNGScuRNaQkqSsaMbdIeT9IpILAlVaEBkkZUKmjexXwmYWbCdgOZiaydE7JNlMZaGaig1KZgjOK80k0fXY1pOMFycJG8NXM0icMqlotkwSjsedpHpmMHiEqvu0JcFYzeqU7chllHexXpaZ60yk4XXTJqAEmvIGLUQpjey2CdeC1AL7OUksOJ3nfHS9NArRJSVoWlWFyGcKI+uMSHRmxqlSkFLBxiWSx2OzEdM4e2+242SmWwZlEk0JbZurGOWaXtp6N0MEfX9y2VjZ9IZiUAKQFHJ3bLeGjc6Sr/wBtP6j8IAvmXhmrH5ieXDlWAo2LasxSVMdq0hWp04Eh6ZnbHtwWETpyAt8BUA2WImjA7ngS1rk4ZXZhlYD2gckBblmJ/LhLbCSHMTrRO4pM6xypstau2Qp11cBSS5SE7KMQeINXhMkvVD4oOTJYtZlywiWlKUJYMxyfC4AYMCd8Rb0i2HHJUvMIGIMNw1lKJqzP3ROLMyhWFF6T0qCkioViBTX8KtpDRijadnoSinFoqOy3jNkoSgBLNiBId3q7vHQ37O/L+n5wPNn4pSHViV/MwDJAcKoFOPZowgaPQPLNJ80qUpatpqcqwXYbIVy5k7CShFCQpKRiZ2JLnbSlYeXBdUi22bsqS50tZdYFVJVVCiH1hmnoImN2aOybLLMpP3mMDtFKAAUcwGyYDZXOJyypaLw8dy30VjcMmZPnBEpkrzSSaBiBWjlyRBdpvK0IWpClAKQopUwSapJBq28RZFulWeyylTJNnQggBagkBOLDrAONkVTapxmLVMLOtRWW3qJJbvjoT9m/wDJiUEvyd1XxP/H/AEp+EbqvG0MFFSglRYHCGJGYBZjAIENtHrIm0T5UlblCQpbOwcsC3Nk90PJ0rJRjbpASrwnK9pRbl8I2nXzPUoqWtbkvipwBPcB3RbFn0BshwllBsxioWyeBdJNFrMiUvDLALGu7lEf1kX/12Veq2TgA61saguWIyodsc/ts3/cX+oxoLQSjs31ULUU8MWF+mq/WNWi5no6m1TP9xf6j8Y1FpX+NX6jGhjAI46heBHi8j0jYR5N9XqPOGOB4Jl2QkPSBoLlWtgARBsA0ua8JshZQhQSJhCFk/hqnPYNYlxWgi2rHd6FzJpSM1AAp2BKQlwRsp4mKfmh3MWpoesmzICdU4E9zfXfGLyHdG3xuWhtIJlhSZdMRzo7pFS7M7kViFafWhfYgTAAcQYs1dZ8uQrtfKJtZ14CSoauE5mgJzYceWyIfpHpHIQiZMdEycHlSpZL4CcOOYpPKnhtMSx37Ktl8tetcFe3nPCgllOw40ybPI5uxbaMzGtyXibPPROCQopJoSz4gU57M4LuK4ZlqcIISEtiUp2rsDCp2tHKddaUzUy0TBOqKpSQHeoD1I40jfceDz6aqRb1kUUoQgDVNMQ5A1A55x3VOScYZzVyBTLkIGsKJqCQlPaIIdgRiTycinwjhflom9hNVh7MJlqYZqduBMebVnp+1Ir7SWdKM1IlYSyXWoMcS16xDjNgwhSY5yZbCC7JZVzFply0la1FkpGZJyj0YqlR5cn7OwGfuiyNAtFrWhJnImYdXGuWcQdIfEk7CpqjlEw0f9FUmUgKmqM2cGVuQkirJT7Q590SFN2TEIXhApLUzZVDM3J+oBhMlvXQ+Olu9iWzTCgUqnMHgfhHqpf2hYkgEFdCQ2qn2jXazwTdCQqWAa4fdHltkYWKaEF3FC/OMa1s3NN6RBtN/Rr9kkmfImqmy0NjSsDGkZYgU0UBtoGzivsMfTFypE+zrTM10kqQX9pLDEOOZEVNpR6NZ9meZJInyg5YUWlNSHHtUzI7o3p2rPOap0yt0WhUqaFoLKSXHz3iLfuG+VWmUhYlFRUGISapUKKGbxV0xROUTj0ZTFnEgDVlsokZjGaPvyNePKJ5YpqyuGbUqRKk3euYVGakJFWS7moIq3XwistIdGTY8OviQvFhcaycLOFNQ+sKxdd4WqVJlKmzFBKE+sanOgyqSSQOsVHpzpEi1zJfZoKZcsKAKqFRVhctsGqG6xPEmnrgpmqt8kWAiRaD2d56lJIxhJADPmU5cWCoQCVkIkmhFt7GeEEf6hABJ9UhyObu3WK5L9WQxNe6ss2x2yckKCgnLVoCcxm1N/dHC0yJiiVLW6QH2V3gpwhu+OpUpa1AqCRhA/iGdKGPbTPPYqBIYOx3gDOsY+j0aRVmkFxSrNIlKD9rOmTFHcJYOqkDeHHeYjzQxvW+ZtqmhCmaU8uWAGpi2kmpLeEANG6F1s87JTlo1aMaNmjGhrFFkaTcusEmyzAgTChQQclEEJPI5GB5mwcfhBQpwhndlxzpzKSlkMTjVRLJICi/B/COMuzgVz+tkdUqKfVJBIYsSKHNJbMHdlHO60BNXsYzrIFrEuUrGcioBkv8AlepDbYta7bC0uWuWrCQgJqHSQmgcecVtoUgG0pCm29+UW5ZSmWgJ2BzyDmMefTSN3ipSTZHtIVzJciZMWuoBwJSGGI0BJz49Ip5Ehw5dz9O8WJ6QL4CwEJoCfAZnyHWIHJTqiLYIeqv8mfyMilKl0GzbxmKxAES0qIJRLGBFAE0SOQjW7JxROSpnaoG+hgdL7YcXHJknXnKU4UAhAQVO1XooFhu4xWkR9nyWTo5fNnmoThmpC2bASEr7jn0eAdLb8ky0KlhQWspNAQW4rOyuza8IbNo5iSoyZX2iWlblbISr1goy1JWasENQiizshbabpSy0pdC0llJUKkjkSACWNKBjuiK8eN2aX5cnGqI3LTSJHoNe8qyWyXPnIWpKHAwkOkqBSVFLawAJoD35QhMsgkHMUI2x0RFzKfVV3WlE2WmZLUFIWApKhkpJqCOkF0SCTQVJPDaTEO9FVsVMu2Rk6MUutHwKIcHk2yD9Pb0MmxqAoub92OtVH9IPfHHFcXPf/YzFgpJlKUSAnNFX1XzHAx1vfStUwESkYAfaNVdAKJ8Yj2CNpEt1pG9Q98SeON3RVZppVZdej9gKbPKlvhSEDL1lk1Uon2QSSd9RUZQXNkJShebMSXUpWQP4iWgidaUSwkKLPQMCXyGwGBb3mgSZxcUlrP8ASYokTs+YSn69wEXZ6NLk+zWcicGXP1lfkAohHQV5mIb6PLhE2Z28wOmUQEJ2GZ+I8qeG6LXEulPOEkxorsFvC4JUySuTMUVYwzoLYCCClST+IEAvwijNMLtTItc6UkHClQZySSClKnJObv4xfF7XkizyVzplEoSVFszkAkP7RJAHOKG0jvU2u0LnYAjE2qC9EgJDk7WGcCNLgabcttikKAZRLfuIy02lRIKSACQQriOPstSOiJIVTE3P3Gsa3hLTLISkHCRrA0c7xuOeUMpXoT17LbsCpiaKQVhnCklIJGx8RHhG8+VMW65rIlpD4XBJausRRo4aJX5InWdJM1IVKSAsKISQBTEX2UiMad6YJmj7PZVOg0WsOMT+wl8wdsZI423RulkSjdkZuGXMVMmzpcsrIyIS4DknJwSSNVxUOTGt8WZaJn3iFoUpIU0z1mYDP2g9Hz31iceji7F4VTVrOBymUg1S4LrXwA4M5eJFpVdsu02dUuacOEY0zGqgigXTZUhnqIt+rUq6IrDcb7KXaMIjduuzrtjGixEcXqQLAgYVMEoYEmhOFiaNtf6MROShyDuf68IfWmatSexK1FCC4GdVPQ8A1BxhaUgEgZD5wmLSHzO6OcsU6xulNeXvj2WnzjExUzh9xD7+W28+4xOrXbllGspgBXkNpiH6L2fFNKtiQ/U0HnDPSeeQgJHtlj/CM/KJySbKKTS0R632jtVlqPXiBsHDcwgNEuvDz/aCZSWjm9frlFBDJiXA5eTRJtBUIeYVo7ROqFJNXSy1MEsytZIJSTUDaQxjKlVhno7bRJnJUpMxSAQVplqwqUAX3VG8OH3xxxZ9vu+VOM6UUFKZksYl4gFAjVGEChdkhyMqGjCKxXZlSrSmVKYrQyaKdJLYiHAFKl6b4sLR7TBNptRTLkYEqBd1BRVklDJYYCGcgHad0L9JLCqbJlKCUpnS1nHMACXx4wrETTMDv4xxxA70QsTTjCQph6oASzUYADY0DgRvPWrEcWYYbKNspHNJrHHF/ehyU12yz+KZNPctSf8AGEnpPvDHaUygaSk13YlVPgAIe+iNbXVJJyCp3cJswxXd6WkzJ0xZzUtR8YBwHG8mhB4iMMYBAOPoCxrxS0K3pB7wDCzSyeEWO0LNWlL7yCB4mCNG14rJIP8Axp90C6ZJexWgf8S/AEwxxXfoltGOVNRkUzS3IpSRFhl2itvQ3JOGerYVJbmE1/uEWYhNc6xF8lFwVv6X7xKUSrMDVZ7Rf8KXCQepJ/litZSH+t8SDTS2G0WqdNzSFCWn+FNB3s/WFK04Ut7WTbgBU+MEIvUjbt2R0vhFEk/TvlGITQco63pMxSUHaCxgLlAfDFCUeEd7uSlKgtbqb1QN+/pGhyH1ugoS6J5P31isnoSPI+uXSyZZwpKEhSVHEUqAcFmGsCKbWbMQPeOkFotEvs5i3Q7qADFZdx2m8DICgZqQoDO314x2khxT6aI+qLe74B5kyuTcoyPLYk0O5u+lfrfG4ikRTkbXrzPzYfAQK9Y42Yupz9bIKDQ0YpCSlZiBsj1QoOUbIGZjw5CCISrRWS0sq2qU3QfMmA9LD94hO5PvJ+EPros+CUhO0BzzNT74juk3+ueSR4P5wi+hnwKllhzjWX84xQjZeX1lDinIp2d8EWC09nMSshwlQLOztscZRyJ+useYY44eXRfEuVae3SlmqigDHaClJAIYkQ50o04E5OCRL7MGqiSDWr4QMs884hAjeCcaJjaPCKiNoDOL39HU4C5EEbBOHUzZg/yEVshT1OeZ6xL9ArYBck0fgmTk9cBmjxIiICAE2eMCozyjxvrnHHF5aJTMVikEf7YHUUPiIWekaZMFgtBlllBNaPqEgLH6SqGOhw/6KR/B5l4V6bzViUZYLCYlSVcjTcWzgSl6qxoQcnSI36H5TWRSt81XdhQP8YlOkNqMizzpoLYUFv4jRPiREf8ARF/8eN4mzB3Kgn0o2nBYFDataUjxV/jCDIqiSkKAp7THj82ML7XaSorc1y6JDAeEMZaTKlK2Ygk9+TcdR4RGY6lHe/jHBCR6o5RytX+kjiSe7P8AujpKqjizeMcrwNUp/CnuJr7mgxWxZcAaMoY4dVJ4CABlllmebM/1tg4HUTwTDTFgDTTUnpBcmmEbx8j7zAc2gEdrNM+8EIOd7yS+NRDEq2ClHduUDSC6Ryh3f6UEMkZFuGw+Y74R2L1BzPvhkEU2QZ8o7KeB7KS5AOY84OakUJM6SXwh6nL674IueRjnITsdzyFfKONnRQw50TlPNWrclupPygPgFbJYgRC9I1PaF8G/tETcRAr3mYp0wj8R8KeUJDkLBNojVZrGxpzMaTUsD5btsUAeTJgcl/2jwu20cI9TJSnWbxevOPSXjjj1EYRGJFY3aCcc1DKMjdQpGuyAdRYXo8mhV3XhKJNCqYOGJEuWD/SYUJJFDmKfOOWitswWa0JCglUxSEF/WKGUSEjblXhHlsnBIGJVSQEjaSadBWBRzC0mMeF0m9EFZQoqGF3VhJDJerIc7N0d5ttRTCrHQqJAZgP4mfpHUcXb6O7RjsMv8pUnxfzhlfV3idLUglsQIB/CSzK6Fu+I/wCiua9kLZYn/UAfhEyMdWhk62iCejKyKlWLAv1xOnBW7EJikluDiI96YrUQLPKGTqWRywhPvMWFYpoUFEBgVqIG9yS/V36xV3pfUftUkbpXvUqJDkJvWeogBXiztzHSFCS/fDG9E9abmgJEug+qAQTg+Uwl8MQ8A/v94hdNXiUVbz4ftDSYnCjliPhl3BJ6wpENBCTNHNQ+fjuhilAwo5eZhfMEM0J+7fcnzIgzOhyBWlCvWq2/yjlZVMsF+UGWlZCQxahB3FoUy1uvJmz8IVIeiS/aQJWE1BKi24kZ82HhC+wjVPOPZRJBzBOXEcDG1i9rnHIIhso1unwgnE4pAkk6wG+kHBD7IpZNm1imM6TEi0XnYVrTtLN0cxGKjj/d84Z3RammpO+nlAfAOyb2u2CXLVMOwd52DqWiAldcR+jthxpNbHUmUK4Q5G9R+A98ISN9fd0G3mYEVSOZsFk5Dqcum+MUoswr59I8WgtX6+ceSpRGXhDWcdENm79Y1lWRSiShOWdRn1aOc0lNDkXruPw+cSm4rAUyxiqSHKdpxiuGtWPB46ziOhWw0PGNsUSm0XfLURiSFHJ6hxsyyOf0IxOjCSCQ4YtvbbtED2RxFiI5JiXjRZLPiUOifeWbrCC9rsVKwqY4VZFwQ/cCKbxBtHHC50ntRuYuGD9C1KkQ6CzqgZu5JfC4q0JbkB7UM2RziRrk7aP8eREVxq0TnLYCLOkKdSEktVxiBd825x2nWFJY4QBSgDMCx2R5NmEHWH1vG+OiraWwjdQ55iHaQibJ5oHpPJschcuZiKit0pSnMNU4iW6PDS3+k+VhIkyllVQCspCQeOEk9KRXMtBUkainzz357I5WhOFJJDU2lyeQHwgSggqbLKn6a2VCDhUtZAyShgTkACsByesVzpbeKrTPRMUlKAUAJCSSwcnWJYFTkuwAgNM8AZHF1HJ931zgCeHmAPVQr493yjI40rNEZbOl5YagElhwPiKQts5dhvLe6Gs6XjBCA7ZDa1XJ8ISSnBw7Qe5oUcaXhMwJAapQH/mDH3K8IUEwZeU4qZ/aL/pASPHF3wIRlFI8E5GKyhvh+7QgbUp/8jCYKakHTZ+GgzwgDuECQYmsxYKWO/3/AEYBlStcnl4Ur3RvMWeH1ugywy3qaVc7hzhbocMUR2bFjuNQQd2fgQIHsCnxdB3fvA1vn4Qa5U65Bo00dW4W+94KDYkWciIklz3TNtCwJSaMHJdKUv8AiPlnDTRfRMYRabVqoFUoO3aCoH3RI9HtIZE20TZSGQwxJP4moojfh1TxD7ozy8q5OONXXL6Kw8dac3VgNr0NkSJK5k5alqw0w6oCjRJANVVIz2bIhklGCYjtQUjEHUK6r1wtnR6RcmkEpEyzrStSUOKEmgWnY/GKum2UF0vR+hbaIv49zi75J+VFY5KloBts/EtahXEonoTTpwjlZ5daOVePUwZKsAq4f+Y9XD1g6yyUOElQQmjlgw3lhsrF/WuTNd8DS7NFzPsry0/fg4nJopnGBOwUq++EEixTFKUhKCVISpaxkUpR65L7nyzi3boUmXLCZY1G1TvG1fLjt6xFvSDY5SilYQ01QckEVQMiob9gObPwjJiyOU6XZuz4FGClfH9kJuWzifOCCl0ILrqz0OEDfUOeAMWRZrKC1Mxu926IPo0kCdOO/AR0xJ7sondjVqpeo4/TxWfJljwB2y7ixqk+0DiGypD5dI62VZYYiyXNVHCMtg9qPbXZEh1BwOCmS+XtZwgs5GMhyPw1LZ8awOjiWf8Ap4VXESdmEEAdHpEd0pu95C89UFTkn2d3u6xK7CThenN4V3+CZagciC4qKN4wt7GorbR4ffp4gjwiZiyjCPnEHum0I7aUpJFVChLYcWq1RrZ7N4ixkytQAjk3xjZjejPkVMjl5JdwwDQrlSw9XHFy3yh7bU5j6cQuSACAPrKKsmM7KHSGBI4Kf9oHvFGEZAPxc95g2woZLAcY0vmXVI4EwsnoKWxPKRkfrwgO9CQpK3yoXOw0z3PTrDdErhAtrlYhUOMiDWJVaKXTF93zXUA+q44vwAFTyETJHo5mT09oSJKvYQpy4/5C5KVHdVttaCJ3ROXZJ3aSsBcaoIBwbyHFHh7btJ7TOACpigAXGEBLHYXSzxnlCV6NEZwrZFrzkzJK+xmJKFIdwrIkl3HAhqjOBErG0HoaDvc+MTa+L2FqkpTOlpVNTlO9VTbikCpPNuERyZdgqysuD58YeN1sSdXpi7VOeLwHi9O4waqyGYpKZYKsSUsEgkuwDMznuhno8USJhVMkS55phC1EYCNoDEHqNkSW4tJ+znzJk4JwTSHCB6pASkEPUhgKO0JNy6Q0FHtkRNwqlhRnJKFJVhKSzgEOFCtRl3iNbMvBNdOQBd/wkZGJzp3bLNPkdpLmp7RI4upO0EEbMx13xV1ot6cGqpzuYjvpCxdjyST0cFyVz5vZyw5c8BxJO4Q7u+5LTKBATKL7cZ+EGaG3bgl9sr1l5cE/OJG0O2FRIbpTpMu0qMuXSWKU2/KItPWAMIrvPwjpNmADCnqd/LhA6EuRAw4o44+sVonObk7ZPguYoJC1rUQAdZSlAkAB2JMbCWvaA3dG8sMejRrNWdppGyKpGSTbewO26ofa2wU6mONmmlgQeY3dY1tswsSe6CLZZkyLSZKchKkzOq5aCv8AqL/zQrkk6GUdWPLvtq8OHGsAjCa0w5sxyHKPLzxKFcSqCpL5UZzsEc7Dsg62ocQVFLdAcpPTZH7ipOVuwp8/n3RYNhkuhweTv5RAbpWpNoKU5qQebBQy7/CLMu+ScDZRlyfReHApvtgnXz2J3ba7uURDRu0GYnEQTU4uFSx7miUaWpwSlEmuEtwpnET0PDTJiHI9VVKZhvKO6D2WHdiCpIqGbjHK/Jf3KuAfug67ZWrHLSFLWebsGBXuMTGKiXZky0KUhOsNYc0nEBwqIsuSoKHMOORrEOum6JlpV2csByDmWHU9YkujzqkIRMDLlvLUCXIVLJSajgAesaccldEskXSYtvGQXLU+dYU5lJiQ3hJYvl7i3m0I0irHefJo09Gcd3cnINAd6zHnlO5A21ckw1u6Udm7OFlru6YJ0yepBCFnAlewhDBgeYVEpvRSCBsVIBtBLvs2wwWWJ8IAmTHUw+gK+UcuAPkX2lOvTYOXHzgiXMIG1vl84HzUrn4GsE2cav1xhJDo6LUCNh7o0SzHV9oV47H8YGmSyHTVjUecDGYoOlJbj886N4wtaCHqmOshIetT8njsqYGqIBsUtq93nBbHpvgBMu6ziZaJSSGClgEndxhYvRSZ9pVLKSJQUdejNmwq77IaWdTTEKrQvEmtK3UFfiD9dsZsuVxzqPTX9mjDBSxv/pyloCQAKAUEexkeExUcqdMuhP1mI2sqNdA3qSPEQVZ0gviyA4+UcrKodtLwu2NOfMRVPdGetWTxoGtJp5wahEBWw4QfCLozPk1umx41zFEOmVJmTDzCSEP/ADF+kA6aTCi8VK3CWg8hLQn65Q7uNTWO3q29nh/pUf8AKEWnQxWu08F/2gDyjH7N5n/Br9axr+R5YVUpzhnNOqabIj+j8/EhKuAiRzcukbDK0RizzMNtlnYSpJO4NifwEW7Zy0t8gzxXej9mx2spYHUJ5MUvE+VLZPRmG1tpjLl+i8PkhWltoKsY9kJbvaEujQ++UcnQ3cXhhpkspZO1RA2UDlRy5QBcqQZgGVCe4GGS0CyxLpmHDRieccb9mEyly1hgoVVngBpibaAx8I53XJctUQH6QJK/s4TKVhUTWrarjb0PjEa2OjtoLZzLE5KgBhmMFHaU0LH9PeYW3ZaU/bLaEPhxpWH2qIKSz8UQ/tl8Is93WZQA7adJQUpH4ikFSydwJ72iLXVZik5MSkYjvYrY9xh8UWp2x8s08aigu8iAHO3ifB4TyZbqy25d0MrxmcdjPy/DCtIOIc6HIxuXBhJLZgQknd3RFUTVFaXJIUpe2jl1P4RJ5E04G3hicweW6I0qz4SlvZWG5Bwe8GIzK4+GET2haotiIzAPfmPdBtsSRvI4Z/OAZ6wJSyMjTuKc+8wehewSx1J6e4QZLcGlH3fXOArtVj7QDMK9wS8Gyld4zicnsdAlpV9eELiQ+HkYY2zMGFQlHGpfs+qOYjmckN5CsoJemcA2MU98HSyc3puhRmaKnMpAPtFvrwiR2bWlHekuIhF9WjXlgUZzTo0S+5rSFBJGSh78/GPO/wAgmmpLo1+K1VHd48ePCGJTuPhHjxrxyU4qS7OkqdFfXe2sSHpBVjl4pyAABUHLdXyjLLYykKxNXJusFXdJwzEnd7yGjk05k6qBI8hWFltLudggy0zQ1e6FlpJUQEgkkslI2k5DnG26RjStjW4w9itI/EsJ/sHnCLSUva7R/wDqvwUREnu6y9nIXL/+3LQeJxyknxeItfAe0Tzvmr/vVGDG7ySZskqikbaMTmBRtBPxiXo1ktEFuyk4gZEP1H7xNLIulc/oRui9GSa2Zo5MwW5L+0lSeTh/8fGJ4pmZ4rOZN7OeiYX1VAnk9Ym1kvEKVhd90SyrdjweiN6eSgShTVB97wo0fV96OXveJPpnKCpT7RV4i+jivvwPynw/eFT0NRZN1AAO8KNNZw7InaSAPd5mPLDbs+6F2ly3QgdYWthTFMy2mcuzpOUqWiUOSHJ8+6HN1zkkzHHqhJ/Vip4CIxIOEv8AVaQVdk9lr4pB7iR/lFYfQJ/I3t5cuwPD4Qqs51qGgNOHCDFznYwJLDOdr98aTMOJU/VxFvd+0BmYFIxioWQQeDPlC++Z6uzEtHrLLPuSfWPc8EyhhQlI2JYDgIhke6KwWrOdsBIzrs+EK7Qs9mR+avNvkIZrW8LrQAUrpuPi2UHoBv8AZOx7Ee0ZQUvipRJU/f7o6EMX30PxjrfdoCpks/8AEkH4x5MACRviUeEVnyLLQY5q/wDbpO+Yfd+8e2pXrHcD02ecEW6X/wBPL4nyVBkCPZrZMoLSSzfvAtkqA0d1UpAAxVeFmxiZMGcvC3Kr+UNdFrQMJTuqOSvn746XPZwqXNf21EdwwwpuVRlTQk0ZRQeSqDxaM/kx94M0Yv2tMm9vT6q94YwKYZCXjlEHZCxMZfByXFw/BozR3ZGlKg+7pYYqataxkZGzx1cjJmdRN5h3sX748u6lqk/xg9weMjI15fhmfH9Ib2Qukfmt6f8Avp+EQ21reYs/nV/cYyMjDg5ZrycI5ypmGYg8cPfEssLHOseRkbYcGXIZecoEBuOfxj2w2oo7MitB4UjIyGmhYkgvZeKSSRl5xDLmOG0o4hSfB/KMjIgXGybQyk8T7jBOlCnSg7z5GPYyDPoVciARkpX3qeKVD+0xkZBh9IafyxiTqng8Ay5usDvV9e6MjI1syI7oDzCTsRThipTuj2Ysgp4g+UZGRnf0aV8AsyexfjHk5LBXFJ8A4jIyGfBM4W0upCtuAecFWipzP1WMjImhpC2ZKBd6/Iv5QwnH7mT/ABf+UZGRzWgxArBRZT9Vg6bLA7oyMhbOYyupA7JPGveXhHfllCZxI9oRkZE3waOiYXDaMctCj7QrzyMB25GGYRvrGRkeV4+vIpfya57xH//Z"/>
          <p:cNvSpPr>
            <a:spLocks noChangeAspect="1" noChangeArrowheads="1"/>
          </p:cNvSpPr>
          <p:nvPr/>
        </p:nvSpPr>
        <p:spPr bwMode="auto">
          <a:xfrm>
            <a:off x="155575" y="-1790700"/>
            <a:ext cx="4800600" cy="3743325"/>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104" name="AutoShape 8" descr="Image result for 5 broth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4106" name="AutoShape 10" descr="Image result for 5 brother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7" name="Rectangle 6"/>
          <p:cNvSpPr/>
          <p:nvPr/>
        </p:nvSpPr>
        <p:spPr>
          <a:xfrm>
            <a:off x="685800" y="914400"/>
            <a:ext cx="7848600" cy="2718693"/>
          </a:xfrm>
          <a:prstGeom prst="rect">
            <a:avLst/>
          </a:prstGeom>
        </p:spPr>
        <p:txBody>
          <a:bodyPr wrap="square">
            <a:spAutoFit/>
          </a:bodyPr>
          <a:lstStyle/>
          <a:p>
            <a:endParaRPr lang="en-US" sz="4000" baseline="30000" dirty="0" smtClean="0">
              <a:solidFill>
                <a:prstClr val="white"/>
              </a:solidFill>
            </a:endParaRPr>
          </a:p>
          <a:p>
            <a:pPr algn="ctr"/>
            <a:r>
              <a:rPr lang="en-US" sz="4000" b="1" dirty="0" smtClean="0">
                <a:solidFill>
                  <a:prstClr val="white"/>
                </a:solidFill>
              </a:rPr>
              <a:t>James 2:23</a:t>
            </a:r>
          </a:p>
          <a:p>
            <a:pPr algn="ctr"/>
            <a:r>
              <a:rPr lang="en-US" sz="2000" b="1" dirty="0" smtClean="0">
                <a:solidFill>
                  <a:prstClr val="white"/>
                </a:solidFill>
              </a:rPr>
              <a:t>  </a:t>
            </a:r>
          </a:p>
          <a:p>
            <a:r>
              <a:rPr lang="en-US" sz="2800" baseline="30000" dirty="0" smtClean="0">
                <a:solidFill>
                  <a:prstClr val="white"/>
                </a:solidFill>
              </a:rPr>
              <a:t>23 </a:t>
            </a:r>
            <a:r>
              <a:rPr lang="en-US" sz="2800" dirty="0" smtClean="0">
                <a:solidFill>
                  <a:prstClr val="white"/>
                </a:solidFill>
              </a:rPr>
              <a:t>And the scripture was fulfilled that says, “Abraham believed God, and it was credited to him as righteousness,” and he was called God’s friend.</a:t>
            </a:r>
          </a:p>
        </p:txBody>
      </p:sp>
      <p:sp>
        <p:nvSpPr>
          <p:cNvPr id="8" name="Text Box 16"/>
          <p:cNvSpPr txBox="1">
            <a:spLocks noChangeArrowheads="1"/>
          </p:cNvSpPr>
          <p:nvPr/>
        </p:nvSpPr>
        <p:spPr bwMode="auto">
          <a:xfrm>
            <a:off x="1447800" y="4343400"/>
            <a:ext cx="6324600" cy="707886"/>
          </a:xfrm>
          <a:prstGeom prst="rect">
            <a:avLst/>
          </a:prstGeom>
          <a:solidFill>
            <a:schemeClr val="accent1">
              <a:lumMod val="75000"/>
            </a:schemeClr>
          </a:solidFill>
          <a:ln w="9525" cmpd="sng">
            <a:noFill/>
            <a:miter lim="800000"/>
            <a:headEnd/>
            <a:tailEnd/>
          </a:ln>
          <a:effectLst/>
        </p:spPr>
        <p:txBody>
          <a:bodyPr wrap="square">
            <a:spAutoFit/>
          </a:bodyPr>
          <a:lstStyle/>
          <a:p>
            <a:pPr algn="ctr"/>
            <a:r>
              <a:rPr lang="en-US" sz="4000" b="1" u="sng" dirty="0">
                <a:solidFill>
                  <a:prstClr val="white"/>
                </a:solidFill>
              </a:rPr>
              <a:t>"Abraham Believed GOD"</a:t>
            </a:r>
            <a:endParaRPr lang="en-US" altLang="en-US" sz="4000" b="1" u="sng" dirty="0">
              <a:solidFill>
                <a:prstClr val="white"/>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3244334" y="3244334"/>
            <a:ext cx="6858000" cy="369332"/>
          </a:xfrm>
          <a:prstGeom prst="rect">
            <a:avLst/>
          </a:prstGeom>
          <a:solidFill>
            <a:schemeClr val="bg1"/>
          </a:solidFill>
        </p:spPr>
        <p:txBody>
          <a:bodyPr wrap="square" rtlCol="0">
            <a:spAutoFit/>
          </a:bodyPr>
          <a:lstStyle/>
          <a:p>
            <a:endParaRPr lang="en-US" dirty="0">
              <a:solidFill>
                <a:prstClr val="white"/>
              </a:solidFill>
            </a:endParaRPr>
          </a:p>
        </p:txBody>
      </p:sp>
      <p:sp>
        <p:nvSpPr>
          <p:cNvPr id="3" name="Rectangle 2"/>
          <p:cNvSpPr/>
          <p:nvPr/>
        </p:nvSpPr>
        <p:spPr>
          <a:xfrm>
            <a:off x="1676400" y="1371600"/>
            <a:ext cx="6248400" cy="2185214"/>
          </a:xfrm>
          <a:prstGeom prst="rect">
            <a:avLst/>
          </a:prstGeom>
        </p:spPr>
        <p:txBody>
          <a:bodyPr wrap="square">
            <a:spAutoFit/>
          </a:bodyPr>
          <a:lstStyle/>
          <a:p>
            <a:pPr algn="ctr"/>
            <a:r>
              <a:rPr lang="en-US" sz="4000" b="1" dirty="0" smtClean="0">
                <a:solidFill>
                  <a:prstClr val="white"/>
                </a:solidFill>
              </a:rPr>
              <a:t>James 2:26</a:t>
            </a:r>
          </a:p>
          <a:p>
            <a:pPr algn="ctr"/>
            <a:endParaRPr lang="en-US" sz="4000" b="1" dirty="0" smtClean="0">
              <a:solidFill>
                <a:prstClr val="white"/>
              </a:solidFill>
            </a:endParaRPr>
          </a:p>
          <a:p>
            <a:r>
              <a:rPr lang="en-US" sz="2800" dirty="0" smtClean="0">
                <a:solidFill>
                  <a:prstClr val="white"/>
                </a:solidFill>
              </a:rPr>
              <a:t>“As the body without the spirit is dead, so faith without deeds is dead.”</a:t>
            </a:r>
            <a:endParaRPr lang="en-US" sz="2800" dirty="0">
              <a:solidFill>
                <a:prstClr val="white"/>
              </a:solidFill>
            </a:endParaRPr>
          </a:p>
        </p:txBody>
      </p:sp>
      <p:sp>
        <p:nvSpPr>
          <p:cNvPr id="5" name="Text Box 12"/>
          <p:cNvSpPr txBox="1">
            <a:spLocks noChangeArrowheads="1"/>
          </p:cNvSpPr>
          <p:nvPr/>
        </p:nvSpPr>
        <p:spPr bwMode="auto">
          <a:xfrm>
            <a:off x="1524000" y="4191000"/>
            <a:ext cx="6858000" cy="707886"/>
          </a:xfrm>
          <a:prstGeom prst="rect">
            <a:avLst/>
          </a:prstGeom>
          <a:solidFill>
            <a:schemeClr val="accent1">
              <a:lumMod val="75000"/>
            </a:schemeClr>
          </a:solidFill>
          <a:ln w="9525" cmpd="sng">
            <a:noFill/>
            <a:miter lim="800000"/>
            <a:headEnd/>
            <a:tailEnd/>
          </a:ln>
          <a:effectLst/>
        </p:spPr>
        <p:txBody>
          <a:bodyPr wrap="square">
            <a:spAutoFit/>
          </a:bodyPr>
          <a:lstStyle/>
          <a:p>
            <a:r>
              <a:rPr lang="en-US" sz="4000" b="1" u="sng" dirty="0">
                <a:solidFill>
                  <a:prstClr val="white"/>
                </a:solidFill>
              </a:rPr>
              <a:t>"Faith Without Works Is Dead"</a:t>
            </a:r>
            <a:endParaRPr lang="en-US" altLang="en-US" sz="4000" b="1" u="sng" dirty="0">
              <a:solidFill>
                <a:prstClr val="white"/>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3244334" y="3244334"/>
            <a:ext cx="6858000" cy="369332"/>
          </a:xfrm>
          <a:prstGeom prst="rect">
            <a:avLst/>
          </a:prstGeom>
          <a:solidFill>
            <a:schemeClr val="bg1"/>
          </a:solidFill>
        </p:spPr>
        <p:txBody>
          <a:bodyPr wrap="square" rtlCol="0">
            <a:spAutoFit/>
          </a:bodyPr>
          <a:lstStyle/>
          <a:p>
            <a:endParaRPr lang="en-US" dirty="0">
              <a:solidFill>
                <a:prstClr val="white"/>
              </a:solidFill>
            </a:endParaRPr>
          </a:p>
        </p:txBody>
      </p:sp>
      <p:sp>
        <p:nvSpPr>
          <p:cNvPr id="2050" name="AutoShape 2" descr="Image result for some who comes raised from the dea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5" name="Text Box 13"/>
          <p:cNvSpPr txBox="1">
            <a:spLocks noChangeArrowheads="1"/>
          </p:cNvSpPr>
          <p:nvPr/>
        </p:nvSpPr>
        <p:spPr bwMode="auto">
          <a:xfrm>
            <a:off x="1447800" y="4648200"/>
            <a:ext cx="6477000" cy="1323439"/>
          </a:xfrm>
          <a:prstGeom prst="rect">
            <a:avLst/>
          </a:prstGeom>
          <a:solidFill>
            <a:schemeClr val="accent1">
              <a:lumMod val="75000"/>
            </a:schemeClr>
          </a:solidFill>
          <a:ln w="9525" cmpd="sng">
            <a:noFill/>
            <a:miter lim="800000"/>
            <a:headEnd/>
            <a:tailEnd/>
          </a:ln>
          <a:effectLst/>
        </p:spPr>
        <p:txBody>
          <a:bodyPr wrap="square">
            <a:spAutoFit/>
          </a:bodyPr>
          <a:lstStyle/>
          <a:p>
            <a:pPr algn="ctr"/>
            <a:r>
              <a:rPr lang="en-US" sz="4000" b="1" dirty="0">
                <a:solidFill>
                  <a:prstClr val="white"/>
                </a:solidFill>
              </a:rPr>
              <a:t>"If you are an Apple Tree, </a:t>
            </a:r>
            <a:endParaRPr lang="en-US" sz="4000" b="1" dirty="0" smtClean="0">
              <a:solidFill>
                <a:prstClr val="white"/>
              </a:solidFill>
            </a:endParaRPr>
          </a:p>
          <a:p>
            <a:pPr algn="ctr"/>
            <a:r>
              <a:rPr lang="en-US" sz="4000" b="1" dirty="0" smtClean="0">
                <a:solidFill>
                  <a:prstClr val="white"/>
                </a:solidFill>
              </a:rPr>
              <a:t>show </a:t>
            </a:r>
            <a:r>
              <a:rPr lang="en-US" sz="4000" b="1" dirty="0">
                <a:solidFill>
                  <a:prstClr val="white"/>
                </a:solidFill>
              </a:rPr>
              <a:t>me your Apples..."</a:t>
            </a:r>
            <a:endParaRPr lang="en-US" altLang="en-US" sz="4000" b="1" dirty="0">
              <a:solidFill>
                <a:prstClr val="white"/>
              </a:solidFill>
            </a:endParaRPr>
          </a:p>
        </p:txBody>
      </p:sp>
      <p:pic>
        <p:nvPicPr>
          <p:cNvPr id="7172" name="Picture 4" descr="http://4.bp.blogspot.com/_NLRHrVUIXys/TD2fjxeBw_I/AAAAAAAABdE/UtVltPJsHz8/s1600/apple-tree.jpg"/>
          <p:cNvPicPr>
            <a:picLocks noChangeAspect="1" noChangeArrowheads="1"/>
          </p:cNvPicPr>
          <p:nvPr/>
        </p:nvPicPr>
        <p:blipFill>
          <a:blip r:embed="rId2" cstate="print"/>
          <a:srcRect/>
          <a:stretch>
            <a:fillRect/>
          </a:stretch>
        </p:blipFill>
        <p:spPr bwMode="auto">
          <a:xfrm>
            <a:off x="609600" y="1371600"/>
            <a:ext cx="3810000" cy="2970297"/>
          </a:xfrm>
          <a:prstGeom prst="rect">
            <a:avLst/>
          </a:prstGeom>
          <a:noFill/>
        </p:spPr>
      </p:pic>
      <p:pic>
        <p:nvPicPr>
          <p:cNvPr id="7170" name="Picture 2" descr="https://encrypted-tbn3.gstatic.com/images?q=tbn:ANd9GcTGdd17tT7JeTcdg79JLcTKg3PStCE-NR66TiWlRfpCQzC7D_Bl"/>
          <p:cNvPicPr>
            <a:picLocks noChangeAspect="1" noChangeArrowheads="1"/>
          </p:cNvPicPr>
          <p:nvPr/>
        </p:nvPicPr>
        <p:blipFill>
          <a:blip r:embed="rId3" cstate="print"/>
          <a:srcRect/>
          <a:stretch>
            <a:fillRect/>
          </a:stretch>
        </p:blipFill>
        <p:spPr bwMode="auto">
          <a:xfrm>
            <a:off x="4343400" y="457200"/>
            <a:ext cx="4267200" cy="249856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p Arrow Callout 5"/>
          <p:cNvSpPr/>
          <p:nvPr/>
        </p:nvSpPr>
        <p:spPr>
          <a:xfrm>
            <a:off x="1752600" y="3276600"/>
            <a:ext cx="6248400" cy="312420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rot="5400000">
            <a:off x="-3244334" y="3244334"/>
            <a:ext cx="6858000" cy="369332"/>
          </a:xfrm>
          <a:prstGeom prst="rect">
            <a:avLst/>
          </a:prstGeom>
          <a:solidFill>
            <a:schemeClr val="bg1"/>
          </a:solidFill>
        </p:spPr>
        <p:txBody>
          <a:bodyPr wrap="square" rtlCol="0">
            <a:spAutoFit/>
          </a:bodyPr>
          <a:lstStyle/>
          <a:p>
            <a:endParaRPr lang="en-US" dirty="0">
              <a:solidFill>
                <a:prstClr val="white"/>
              </a:solidFill>
            </a:endParaRPr>
          </a:p>
        </p:txBody>
      </p:sp>
      <p:sp>
        <p:nvSpPr>
          <p:cNvPr id="3" name="Rectangle 2"/>
          <p:cNvSpPr/>
          <p:nvPr/>
        </p:nvSpPr>
        <p:spPr>
          <a:xfrm>
            <a:off x="1143000" y="533400"/>
            <a:ext cx="6934200" cy="2923877"/>
          </a:xfrm>
          <a:prstGeom prst="rect">
            <a:avLst/>
          </a:prstGeom>
        </p:spPr>
        <p:txBody>
          <a:bodyPr wrap="square">
            <a:spAutoFit/>
          </a:bodyPr>
          <a:lstStyle/>
          <a:p>
            <a:r>
              <a:rPr lang="en-US" sz="3200" b="1" dirty="0" smtClean="0">
                <a:solidFill>
                  <a:prstClr val="white"/>
                </a:solidFill>
              </a:rPr>
              <a:t>Luke 7:44-46</a:t>
            </a:r>
          </a:p>
          <a:p>
            <a:r>
              <a:rPr lang="en-US" sz="1200" b="1" dirty="0" smtClean="0">
                <a:solidFill>
                  <a:prstClr val="white"/>
                </a:solidFill>
              </a:rPr>
              <a:t>  </a:t>
            </a:r>
          </a:p>
          <a:p>
            <a:r>
              <a:rPr lang="en-US" sz="2000" dirty="0" smtClean="0">
                <a:solidFill>
                  <a:prstClr val="white"/>
                </a:solidFill>
              </a:rPr>
              <a:t>Then he turned toward the woman and said to Simon, “Do you see this woman? I came into your house. You did not give me any water for my feet, but she wet my feet with her tears and wiped them with her hair. </a:t>
            </a:r>
            <a:r>
              <a:rPr lang="en-US" sz="2000" baseline="30000" dirty="0" smtClean="0">
                <a:solidFill>
                  <a:prstClr val="white"/>
                </a:solidFill>
              </a:rPr>
              <a:t>45 </a:t>
            </a:r>
            <a:r>
              <a:rPr lang="en-US" sz="2000" dirty="0" smtClean="0">
                <a:solidFill>
                  <a:prstClr val="white"/>
                </a:solidFill>
              </a:rPr>
              <a:t>You did not give me a kiss, but this woman, from the time I entered, has not stopped kissing my feet. </a:t>
            </a:r>
            <a:r>
              <a:rPr lang="en-US" sz="2000" baseline="30000" dirty="0" smtClean="0">
                <a:solidFill>
                  <a:prstClr val="white"/>
                </a:solidFill>
              </a:rPr>
              <a:t>46 </a:t>
            </a:r>
            <a:r>
              <a:rPr lang="en-US" sz="2000" dirty="0" smtClean="0">
                <a:solidFill>
                  <a:prstClr val="white"/>
                </a:solidFill>
              </a:rPr>
              <a:t>You did not put oil on my head, but she has poured perfume on my feet.</a:t>
            </a:r>
            <a:endParaRPr lang="en-US" sz="2000" dirty="0">
              <a:solidFill>
                <a:prstClr val="white"/>
              </a:solidFill>
            </a:endParaRPr>
          </a:p>
        </p:txBody>
      </p:sp>
      <p:sp>
        <p:nvSpPr>
          <p:cNvPr id="5" name="Text Box 12"/>
          <p:cNvSpPr txBox="1">
            <a:spLocks noChangeArrowheads="1"/>
          </p:cNvSpPr>
          <p:nvPr/>
        </p:nvSpPr>
        <p:spPr bwMode="auto">
          <a:xfrm>
            <a:off x="1524000" y="4419600"/>
            <a:ext cx="5867400" cy="2215991"/>
          </a:xfrm>
          <a:prstGeom prst="rect">
            <a:avLst/>
          </a:prstGeom>
          <a:noFill/>
          <a:ln w="9525" cmpd="sng">
            <a:noFill/>
            <a:miter lim="800000"/>
            <a:headEnd/>
            <a:tailEnd/>
          </a:ln>
          <a:effectLst/>
        </p:spPr>
        <p:txBody>
          <a:bodyPr wrap="square">
            <a:spAutoFit/>
          </a:bodyPr>
          <a:lstStyle/>
          <a:p>
            <a:pPr algn="ctr"/>
            <a:r>
              <a:rPr lang="en-US" sz="2400" b="1" i="1" dirty="0">
                <a:solidFill>
                  <a:prstClr val="black"/>
                </a:solidFill>
              </a:rPr>
              <a:t>Pharisee </a:t>
            </a:r>
            <a:r>
              <a:rPr lang="en-US" sz="2400" b="1" i="1" dirty="0" err="1">
                <a:solidFill>
                  <a:prstClr val="black"/>
                </a:solidFill>
              </a:rPr>
              <a:t>vs</a:t>
            </a:r>
            <a:r>
              <a:rPr lang="en-US" sz="2400" b="1" i="1" dirty="0">
                <a:solidFill>
                  <a:prstClr val="black"/>
                </a:solidFill>
              </a:rPr>
              <a:t> </a:t>
            </a:r>
            <a:r>
              <a:rPr lang="en-US" sz="2400" b="1" i="1" dirty="0" smtClean="0">
                <a:solidFill>
                  <a:prstClr val="black"/>
                </a:solidFill>
              </a:rPr>
              <a:t>Prostitute </a:t>
            </a:r>
            <a:endParaRPr lang="en-US" sz="2400" b="1" i="1" dirty="0">
              <a:solidFill>
                <a:prstClr val="black"/>
              </a:solidFill>
            </a:endParaRPr>
          </a:p>
          <a:p>
            <a:endParaRPr lang="en-US" altLang="en-US" sz="1000" b="1" dirty="0">
              <a:solidFill>
                <a:prstClr val="black"/>
              </a:solidFill>
            </a:endParaRPr>
          </a:p>
          <a:p>
            <a:r>
              <a:rPr lang="en-US" sz="2000" b="1" dirty="0" smtClean="0">
                <a:solidFill>
                  <a:prstClr val="black"/>
                </a:solidFill>
              </a:rPr>
              <a:t>	Wash </a:t>
            </a:r>
            <a:r>
              <a:rPr lang="en-US" sz="2000" b="1" dirty="0">
                <a:solidFill>
                  <a:prstClr val="black"/>
                </a:solidFill>
              </a:rPr>
              <a:t>Feet     </a:t>
            </a:r>
            <a:r>
              <a:rPr lang="en-US" sz="2000" b="1" dirty="0" smtClean="0">
                <a:solidFill>
                  <a:prstClr val="black"/>
                </a:solidFill>
              </a:rPr>
              <a:t>              Water                    </a:t>
            </a:r>
            <a:r>
              <a:rPr lang="en-US" sz="2000" b="1" dirty="0">
                <a:solidFill>
                  <a:prstClr val="black"/>
                </a:solidFill>
              </a:rPr>
              <a:t>Tears</a:t>
            </a:r>
          </a:p>
          <a:p>
            <a:r>
              <a:rPr lang="en-US" sz="2000" b="1" dirty="0">
                <a:solidFill>
                  <a:prstClr val="black"/>
                </a:solidFill>
              </a:rPr>
              <a:t>                        </a:t>
            </a:r>
            <a:r>
              <a:rPr lang="en-US" sz="2000" b="1" dirty="0" smtClean="0">
                <a:solidFill>
                  <a:prstClr val="black"/>
                </a:solidFill>
              </a:rPr>
              <a:t>                                   Towel                     </a:t>
            </a:r>
            <a:r>
              <a:rPr lang="en-US" sz="2000" b="1" dirty="0">
                <a:solidFill>
                  <a:prstClr val="black"/>
                </a:solidFill>
              </a:rPr>
              <a:t>Hair</a:t>
            </a:r>
          </a:p>
          <a:p>
            <a:r>
              <a:rPr lang="en-US" sz="2000" b="1" dirty="0" smtClean="0">
                <a:solidFill>
                  <a:prstClr val="black"/>
                </a:solidFill>
              </a:rPr>
              <a:t>                         Kiss                           </a:t>
            </a:r>
            <a:r>
              <a:rPr lang="en-US" sz="2000" b="1" dirty="0">
                <a:solidFill>
                  <a:prstClr val="black"/>
                </a:solidFill>
              </a:rPr>
              <a:t>Face   </a:t>
            </a:r>
            <a:r>
              <a:rPr lang="en-US" sz="2000" b="1" dirty="0" smtClean="0">
                <a:solidFill>
                  <a:prstClr val="black"/>
                </a:solidFill>
              </a:rPr>
              <a:t>                   </a:t>
            </a:r>
            <a:r>
              <a:rPr lang="en-US" sz="2000" b="1" dirty="0">
                <a:solidFill>
                  <a:prstClr val="black"/>
                </a:solidFill>
              </a:rPr>
              <a:t>Feet</a:t>
            </a:r>
          </a:p>
          <a:p>
            <a:r>
              <a:rPr lang="en-US" sz="2000" b="1" dirty="0" smtClean="0">
                <a:solidFill>
                  <a:prstClr val="black"/>
                </a:solidFill>
              </a:rPr>
              <a:t>                          Oil                             Head                    </a:t>
            </a:r>
            <a:r>
              <a:rPr lang="en-US" sz="2000" b="1" dirty="0">
                <a:solidFill>
                  <a:prstClr val="black"/>
                </a:solidFill>
              </a:rPr>
              <a:t>Feet</a:t>
            </a:r>
          </a:p>
          <a:p>
            <a:endParaRPr lang="en-US" altLang="en-US" sz="2400" dirty="0">
              <a:solidFill>
                <a:prstClr val="white"/>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3244334" y="3244334"/>
            <a:ext cx="6858000" cy="369332"/>
          </a:xfrm>
          <a:prstGeom prst="rect">
            <a:avLst/>
          </a:prstGeom>
          <a:solidFill>
            <a:schemeClr val="bg1"/>
          </a:solidFill>
        </p:spPr>
        <p:txBody>
          <a:bodyPr wrap="square" rtlCol="0">
            <a:spAutoFit/>
          </a:bodyPr>
          <a:lstStyle/>
          <a:p>
            <a:endParaRPr lang="en-US" dirty="0">
              <a:solidFill>
                <a:prstClr val="white"/>
              </a:solidFill>
            </a:endParaRPr>
          </a:p>
        </p:txBody>
      </p:sp>
      <p:sp>
        <p:nvSpPr>
          <p:cNvPr id="3" name="Rectangle 2"/>
          <p:cNvSpPr/>
          <p:nvPr/>
        </p:nvSpPr>
        <p:spPr>
          <a:xfrm>
            <a:off x="914400" y="1066800"/>
            <a:ext cx="7620000" cy="2185214"/>
          </a:xfrm>
          <a:prstGeom prst="rect">
            <a:avLst/>
          </a:prstGeom>
        </p:spPr>
        <p:txBody>
          <a:bodyPr wrap="square">
            <a:spAutoFit/>
          </a:bodyPr>
          <a:lstStyle/>
          <a:p>
            <a:r>
              <a:rPr lang="en-US" sz="4000" b="1" dirty="0" smtClean="0">
                <a:solidFill>
                  <a:prstClr val="white"/>
                </a:solidFill>
              </a:rPr>
              <a:t> Luke </a:t>
            </a:r>
            <a:r>
              <a:rPr lang="en-US" sz="3200" b="1" dirty="0" smtClean="0">
                <a:solidFill>
                  <a:prstClr val="white"/>
                </a:solidFill>
              </a:rPr>
              <a:t>7:46-47</a:t>
            </a:r>
          </a:p>
          <a:p>
            <a:r>
              <a:rPr lang="en-US" sz="2400" dirty="0" smtClean="0">
                <a:solidFill>
                  <a:prstClr val="white"/>
                </a:solidFill>
              </a:rPr>
              <a:t>You did not put oil on my head, but she has poured perfume on my feet. </a:t>
            </a:r>
            <a:r>
              <a:rPr lang="en-US" sz="2400" baseline="30000" dirty="0" smtClean="0">
                <a:solidFill>
                  <a:prstClr val="white"/>
                </a:solidFill>
              </a:rPr>
              <a:t>47 </a:t>
            </a:r>
            <a:r>
              <a:rPr lang="en-US" sz="2400" dirty="0" smtClean="0">
                <a:solidFill>
                  <a:prstClr val="white"/>
                </a:solidFill>
              </a:rPr>
              <a:t>Therefore, I tell you, her many sins have been forgiven—as her great love has shown. But whoever has been forgiven little loves little.”</a:t>
            </a:r>
            <a:endParaRPr lang="en-US" sz="2400" dirty="0">
              <a:solidFill>
                <a:prstClr val="white"/>
              </a:solidFill>
            </a:endParaRPr>
          </a:p>
        </p:txBody>
      </p:sp>
      <p:sp>
        <p:nvSpPr>
          <p:cNvPr id="5" name="Text Box 12"/>
          <p:cNvSpPr txBox="1">
            <a:spLocks noChangeArrowheads="1"/>
          </p:cNvSpPr>
          <p:nvPr/>
        </p:nvSpPr>
        <p:spPr bwMode="auto">
          <a:xfrm>
            <a:off x="914400" y="3886200"/>
            <a:ext cx="7772400" cy="707886"/>
          </a:xfrm>
          <a:prstGeom prst="rect">
            <a:avLst/>
          </a:prstGeom>
          <a:solidFill>
            <a:schemeClr val="accent1">
              <a:lumMod val="75000"/>
            </a:schemeClr>
          </a:solidFill>
          <a:ln w="9525" cmpd="sng">
            <a:noFill/>
            <a:miter lim="800000"/>
            <a:headEnd/>
            <a:tailEnd/>
          </a:ln>
          <a:effectLst/>
        </p:spPr>
        <p:txBody>
          <a:bodyPr wrap="square">
            <a:spAutoFit/>
          </a:bodyPr>
          <a:lstStyle/>
          <a:p>
            <a:pPr algn="ctr"/>
            <a:r>
              <a:rPr lang="en-US" sz="3600" b="1" dirty="0">
                <a:solidFill>
                  <a:prstClr val="white"/>
                </a:solidFill>
              </a:rPr>
              <a:t>Did </a:t>
            </a:r>
            <a:r>
              <a:rPr lang="en-US" sz="3600" b="1" dirty="0" smtClean="0">
                <a:solidFill>
                  <a:prstClr val="white"/>
                </a:solidFill>
              </a:rPr>
              <a:t>Her Good Works Forgive Her Sins</a:t>
            </a:r>
            <a:r>
              <a:rPr lang="en-US" sz="4000" b="1" dirty="0">
                <a:solidFill>
                  <a:prstClr val="white"/>
                </a:solidFill>
              </a:rPr>
              <a:t>?</a:t>
            </a:r>
            <a:endParaRPr lang="en-US" altLang="en-US" sz="4000" b="1" dirty="0">
              <a:solidFill>
                <a:prstClr val="white"/>
              </a:solidFill>
            </a:endParaRPr>
          </a:p>
        </p:txBody>
      </p:sp>
      <p:sp>
        <p:nvSpPr>
          <p:cNvPr id="5122" name="AutoShape 2" descr="Image result for pic of saved by fai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5124" name="AutoShape 4" descr="Image result for pic of saved by fait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pic>
        <p:nvPicPr>
          <p:cNvPr id="5126" name="Picture 6" descr="https://answeringthehardlinechurchofchrist.files.wordpress.com/2016/01/are-we-saved-by-faith-or-works.jpg"/>
          <p:cNvPicPr>
            <a:picLocks noChangeAspect="1" noChangeArrowheads="1"/>
          </p:cNvPicPr>
          <p:nvPr/>
        </p:nvPicPr>
        <p:blipFill>
          <a:blip r:embed="rId2" cstate="print"/>
          <a:srcRect t="8772" b="21053"/>
          <a:stretch>
            <a:fillRect/>
          </a:stretch>
        </p:blipFill>
        <p:spPr bwMode="auto">
          <a:xfrm>
            <a:off x="3124200" y="4876800"/>
            <a:ext cx="3810000" cy="1524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3244334" y="3244334"/>
            <a:ext cx="6858000" cy="369332"/>
          </a:xfrm>
          <a:prstGeom prst="rect">
            <a:avLst/>
          </a:prstGeom>
          <a:solidFill>
            <a:schemeClr val="bg1"/>
          </a:solidFill>
        </p:spPr>
        <p:txBody>
          <a:bodyPr wrap="square" rtlCol="0">
            <a:spAutoFit/>
          </a:bodyPr>
          <a:lstStyle/>
          <a:p>
            <a:endParaRPr lang="en-US" dirty="0">
              <a:solidFill>
                <a:prstClr val="white"/>
              </a:solidFill>
            </a:endParaRPr>
          </a:p>
        </p:txBody>
      </p:sp>
      <p:sp>
        <p:nvSpPr>
          <p:cNvPr id="37892" name="AutoShape 4" descr="data:image/jpeg;base64,/9j/4AAQSkZJRgABAQAAAQABAAD/2wCEAAkGBxMTEhUSExMVFhUXFxcYGBYXFxoYFhcXGBcYFxggFhgYHiggGB4lHR0YITEhJSkrLi4uGCAzODMtNygtLisBCgoKBQUFDgUFDisZExkrKysrKysrKysrKysrKysrKysrKysrKysrKysrKysrKysrKysrKysrKysrKysrKysrK//AABEIAFQBpAMBIgACEQEDEQH/xAAbAAACAgMBAAAAAAAAAAAAAAAABAEFAgMHBv/EAD0QAAIBAgQEAwUFBgYDAQAAAAECAwARBBIhMQUiMlETQWEGFHGRkhU0YnOBIyQzQrGyUnSCobPBB6Pw8f/EABQBAQAAAAAAAAAAAAAAAAAAAAD/xAAUEQEAAAAAAAAAAAAAAAAAAAAA/9oADAMBAAIRAxEAPwDs/hXkNwLBFtqc2pbNcdtrH41sXDKLWHSCBqdAaVbEWmcCMsfDjJZbXsWlABuRoLE/6jUwcSz3tFJysVPTuN/5qBhcKoy2HTe2p0vvULhVFrDpNxqdDSSccUxJOI5PDcRspsLkSZQml7/zCt0vE8rIpiku5IXp3Clj56aA0DAwyi1hsbjU70e6r288256u9LLxS8jRiOTMqo5HLorl1XW/dG+VapeNqscspjkyRBy5sNMgzNpfXSgfOGXtuc25371DYVTe43NzqdxtS8/EslrxSczBR07nb+aoXil5GjEUmZVRyOXpcuq637o3y9aBhsKpzXHVa+p1tt51LYZTmuOq19Trbal4OJZ72ik5WKnp3G/nWlOOKYknEcmRxGymy6iQgJpf8Q+dA82GU303FjqdqPdl7eWXc7UvJxLKyqYpLuSF6dSFLHz00BqE4pd2jEUmdVRyOXRXLqut+6N8qBn3Ze38uXc7dqBhl0NthYanakZOOKInnMcnhoJCxsugjLB9L/hNbp+JZMt4pOZgo6dzt50DC4ZRaw2FhqdAd6Fwyi1h03tqdL0q/FLSLGYpM7K7gcuqoUVtb93X51lBxLPmyxScrFT07jfzoGEwqi1h0m41Ol96BhlFtNjcanekY+NqYknEcnhuIypsNRJYJpf8Q+dbpOJZWRTFJdyQvTuFLHz7A0G/3Ve382bc9XzqThV7eebc70snFLyNF4UmZVRyOXRXLqut+6N8q1S8bVY5JTHJliDlzZdMgzNpfXSgebCqb3G5udTvQ2FU5rjqtfU62286Xn4lktmik5mCjp3O3nUPxS0ixeFJmZXcDl1VCitrfu6/OgZbDKb3HVa+p1ttQ2GU303FjqdhtS8fEszOoikuhAbp3Khh59iK0ycbURPOY5PDQSFjYaCO4fS/4T8qCwWIDYdh+grBMGg0VAotlAXQAb2AGgrRLxLKyKYpLuSF6dwpY+fYGsU4peRoxFJnVUcjl0Vy6rrfujfKgaGGUW02GUanapXDKLWHSCBqdAaWg4lnzWik5WKnp3G/nWlOOKYknEcnhuIypsuokKhNL/iFA8uGUWsOnbU6X3qEwqi1h0kkanc0u/FLOsZikzsruBy6qhRW1v3dfnUx8SzMyiKS6EBunQlQw89dCKBhcKotpsbjU7mo90Xt/Nm3O/zpJ+OKInnMcmRBIzGy6CMkPpf8J+Vbp+JZLXik5mCjp3O3nQMe6r23Obc7/OhsKpvcbm51O4pZeKXkaMRyZlVHI5dFcuq637o3yqYOJZ72ik5WKnp3G/8ANQMNhVOa46rX1OttvhQ2GU5rjq31OttqRi42rRxSiOTJKEKGw1zjMul9NK2txS0ixmOTMyu4HLqqFFbW/d1+dAy2GU3uOoAHU7CpOGXtuMp1O1LRcTzM6iKS6EBuncqGHnroRWmTjiiJ5zHJ4aCRmNhcCPMH0vf+U0D/ALuvbyy7naoGFXTTYWGp2+dLz8SyWvFJzMFHTudv5qheKXkaMRSZlVHI5ely6rrfujfL1oGVwyi1hsCBqdAd6Fwyi1h03tqdL70vBxLPe0UnKxU9O43860pxxTEk4jkyOI2U2XUSEBNL/iHzoHlwqi1h0kkanQnfzoGGXTTY3Gp3peTiWVlUxSXckL06kKWPnpoDUJxS7tGIpM6qjkcuiuXVdb90b5UDPuq9v5s25370e6r288253pGTjiiJ5zHJ4aCQsbLoIywfS/4TW6fiWTLeKTmYKOnc7edAwcKpvcbm51O4rIQLcm2rb+d7bb0m/FLSLGYpM7K7gcuqoUVtb93X51lBxLPmyxScrFT07jfzoMouGxKXKxopksXKgKXIJN2ta51Ou9bnwym+m4sdTqBt50jHxtTEk4jk8NxGVNhqJLBNL/iHzrdJxLKyKYpLuSF6dwpY+fYGgYOGXt5ZdztQMMvbyy7nbtSycUvI0XhSZlVHI5dFcuq637o3yqYOJZ72ik5WKnp3G/nQbsJfw0uLHKtwDmANhs3n8aKw4UwMERAygxoQo1ygqLC/nbaooIiH7xJ+VD/fPWHBx/G/Ok/6rOL7zL+VD/fPVNgvaGGNGkkJRXkLDQsSHiEwsqAno1t5a0FhiOG5MNHBHdvD8BVuRmKxvHqToL5VvT82FDMjkm6MWFrWJKsmunYmty61lQVGG++z/wCXwv8AyYujjPDicLio4wWeWOay3GrvGQACbAa23P61ahBe9hfQX87C9v6n51lQLz4YPluTyuHFraldr+lI4Yfvs/8Al8L/AMmLq2qogce+zizZvAw2umUjxMVa2t73zXv6etBYYbChM1ieZy5v3Pb0qu4Tw4+54eCUFWSKAMARcNEENr6g8y2NquKKCt4l/Gw35j/8MlMx4NRK81zmdI0I8gI2kYW0ve8jX18h+rDKDa4Gm3p5aVNBUYfh2fDSYeS6iTx1NiLhZXk1B1F8puL1u4uP4P50f/dWFqreNPbwjYkeMmxF73sLA77/ACBoGnwamVJrnMiSIBpa0jRsb6XuDGttfM+ltPDYWXxcwteV2G2oNrHT9aeWpoKXH4NYcJHCpJWM4ZAWtchJYlF7AC+narKXDBmRiTeMlhbYkqya/oT8q3soOhAI9amgrYcOwxUrkcjQwKDcasj4gsLb6B0+dK+0WGCYHG2J5ocQ5v3aNr29KvKrPaOPNhZ0JsGidSb2sGUqTc6aA3/SgcxWFD5b35XDi3cbX9KUmw7HFROByLDOpNxozvhyotvqEf5U3hMQJERxezqrAHezC+tb6BeLDBWdhe8hDG+wIVU0/QD51W4DBrNhJIWJCyHEoStrgPLKptcEX17Vc0IoAsAAPSgRxkLNLAwGiuxY9gYnX+pArcmDUSvNc5nSNCNLWjaRhbS9yZGvr5D1uzaoagr+ED+N+dJ/1WnEcOyYaPDx3YR+AouRcrE8epOgvlFzaj2axkcySSRklTNJYm2u2osdjuD5gire1AtJg1MqTXOZEkQDyIkaNjfS97xrbXzP6LcN/jYn8xP+GOrKoVQL2A139fLWgqOLcOPueIgiBZninCgkXLShza+gHM1tascThQ+W5PK4cW7jv6VvooKnDD99n/y+F/5MXT0GGCZrE8zlze2hbe3pSGCcHGT66iOFCLi5CmVwQu9v2hFz5rVvQVHBuHEYXCxyAq8UcN1BGjpGAQSLg632P60Yn77B/l8V/wAmEq3rEoL3sL6i/nY2v/QfKg0w4UKzuCbuwY3tYEKqaadgKQw/Dc+GkgkuvieOrWIzBZHk1B1F8rXq3otQV3Fx/B/Oj/7piPBKJXmuczpGhGmUCNpGFtN7yNf4D9a/jmNRZcPE2a7vnBscoEZVTma1lu0iAX3LVcigR4bCy+JmFs0rsNtQbWNJ4/BrDhI4lJKxnDIC1rkJLGovYAX08hV1aoZQRYi49aDRNhQzI5JvGxYW2JKsmv6E0rFAwxUshHI0MCg3GrI+ILC176B1+fxtZUWoKPj+FEfD8UqkkeBiTr3dZHO3qTVricKHy3J5XDi3cXtf0pP2lUHCYhSbAwyBje2VShDH9BrTuFkLKrFSpKglTupIBINtLjb9KBPEYdveopAORYZ1J00Z5MMVFr31Ct8vhTeGwwTNa/M5c37ntptW+igovZ/DCTh+EUk28DDNcfgWNx/uBT2OgJkgYC4V2LHTQGJ1G/qQNO9OogAAAAA0AGgA9KyoFY8EoleW5zOkaEeVo2kYW0vc+I19fIfro4OP4350n/VPmqb2Ux6zwmZAwWR2ezDUXsf/AL/40DvA/u0H5Uf9gqajgf3aD8qP+wVNBEX3mX8qH++es4OHxoLLGgBJY2A6iLE/GsIfvMn5UP8AfPT1BCipoooCiiigK1eCMxfKMxAUt5lVLFQfQFmP6mttFAUUUUBRRRQFLYnBJIVLorFGzISNVba47Hf50zRQQoqaKKAooooCtWIgDgqwup3HettFBhFGFAVQAAAABsABYAUnx3iiYXDyYmXNkiUs2UXaw7AkU/VJ7a8KfFYHEYaMqHljKqWJC3PcgEj5UGWB9osPNLNFHIrGFYmdgQUtMGZMrA6myk/qN6wT2nwzYkYRXLS3lU2HKjRLEzBiba2lS1ri9xe4rx/EP/H0wOMGHMGWcQBc+rARR4iPeRHCEK8S5gGJVX2Y5qQx/wD42xT5srQZjHJZy7BhM8GEiBvkvyvA7Zr359t6D3r+1EHjYmBM8k2GRHeOMB3YPfRFBuxGlxpbMvesvZ72kixkInjWREJ5TMvhl1ABzJcnMuoF+96o+Bey+Jh4nNjn92yz+MsmTxfEKZk93vmYoSFXXKq2uerQin4l7AYp+H4TDq0Piw4XEYd7uwS83h8ysEJNjHtYXzb6ah7ngGOwzpI0IVFWWVHFlT9pG5jYkDuVNidwKs3mUC5YAdydPnXNz7B4ovO4eJM0udcpJMg+0GxY8TNHlUhCFFw4ux0tvYTey2I92w2HEcDR4bwyIpJWZZrwzRyRyEx9Kl0scpuAdBpQe4adRcFlFhc3I0Hr2rJXB0BF/wD9H/R+Vcw497BYuaTElDAFlTEKvOw0lhwkaKRkNlVoHO56h61feyfspLhcZJMTH4brOtlZr8+LeaIEFQLLG1t9DcDvQezooooNEeFUOZAoDkAFvMgVvoooCiiigKKKKBfE4NHKsyKxTVSRcqTbbtsPkK3ipooCiiigKKKKDXPEGUqwBHY6jQ3G/rWaipooCiiigKKKKDEitODwaRKEjRUUbKosB+gpiigR4H92g/Kj/sFTUcD+7QflR/2CpoIh+8yflQ/3z1s4ljRCmbKzkkAImXMxPkMxC99yK1xfeZPyof7563Y7BpKuRwSL+TMpB9GQhgfgaBbg/FlxCsyI4QNZXbLlkFgcyZWJtr52O9wKsapPY+ADBwOL3kiidtTlzNGpbInTGCdcqgC5OmtWsWIVmdQdUIDabEqGHx0IoEBx6LxWhF8ysiE8tsz7AC+bTS5tbUb62tAa89i+HRnGx3U88UsjDM1vEhlw2QrY8p5mva2bTNewtdzzhMuY9TBR8TtQLcX4smH8LOCfFkWNbW6mva+Yjt5XPpTGCxQlTOt7XYa91Yqf9warPa6AHCyyHqhjklja5GWRI2Km2zWPkbg+Yq0wuGWMZUFhmZrXJ1Zizb+pJoNxNIrxRS4SzayGMGwsWWMyHz2ABHxFMQYgPmym+Vip08xa9UmB4agxciWbKiw4hAZHYJLK+LSQrmbQEAcvT6Cg9CKQx3FUilihYNmlzZSAMoy5eokg3OYWABO52BpmXEBWRSdXJC6bkKWPw0Bqu9qBlw00w0khimkjO+VxE1jlOhI9QaB/h+MWaKOVb5ZEV1vobOoYX9bGmCa0YPCJFGkUYsiKFUXJsqiwFySdqnDYgOuZTcXYbeasVbf1BoEOHcdSZlQK6lhKQGC3tC0atcKxy3Mi2Bsd7gVaiqLhXDoxPK1mLROwRmdmZRNHC8gLMbsCwU2N7ZQBawq2fFKJFiJ5mV3AsdVQorG+2hdPn6UFdxD2khheWNxJmih8drISpS0hOVtrjw20JHl61cA1Se0OBjKSOUBaRYoHY7tC0oDL6Ah32sdfQWuFFhYX7UEYiYIpY7KCx+AFzSPDOMLMcoR0bw45bNkPLI0irqjMCeRtj5imIZUnhDDmjlQEXBGZHW+oOuqnakOB4JFaR+YspMIZndm8NGzKGLElrFm1NzqdaC5NVc/GVWR0aOSyeHeTkyXlcIq6PmB1ubqNNe1OtilEixE8zK7gW/lQora/F009arOM4BLq1m/ayRK4zuAwBBBy3yhuVeYWNgBe1BcgUEVpxmKWKN5XNlRWdjYmyqCx089Aa30Fdwvi8c9sgbWGGcXAHJPnyee/I1x8KsCKpfZnAokasq2Kq0INyf2UMsoiXU65QTrvrvVquJUyNFfmVUci2yuXCm/xRvlQV+K45HHIYyr6FVzADKXbLZRzXvZgb2ta+pItVsBVDxnhkTzRZlNpSyuMzC4ETMCADytdV5hZrKBe2lXGJxARczGwuo2vqzBR/uRQZTyKis7GyqCxJ2AAuSfhWjhWOWaNZUBAbyNsw8tcpIB9L3701LGGBVgCCCCDqCDoQRVR7IJbBYbcloYmYklmZmQMxZmJJJJ3JoLmq5OLocQ2GAOdUzkm2W3Le2t/5l3Fjc2JsbNwYgMXUHVCAwtsSoYfHQiqmXDqvEI2AsZMPPm1NjkkwoBAJsDY2JG9he9hYLytWKxCxozsbKoLMewAuTWM2ICZcxtmYKNNyb2+G1RjsKsqGNwSraEBmU730ZSCPiDQbIJCyhipUkA5WtmW4vY2JFxtoTWyqv2XkLYPDMxLM0ETEsSSSY1JJJ1JJ86dhxAfNlN8rFTpsRa/x3oFsDxZJZZYRcPDkzXtYh8wUixva6MNQNr7EGrCqjBLbG4gDzhwzdzcviV3OtrKumw1Nrkk2OInVMtz1MFHxO1Bp4txAQRNKyswXcLlv82IUD1JAptGuAe//wB5VTe2EebA4oEsP2ExurMpuI2I1Ug/p5+dXVAVXcF4xHiUZ489lZkIdGQhlNjowF/0/qCKaw2IV1zKSRdhtbVWKnf1BpHgkSo+IiQBUWW4AGxkRZHN9yS7Mde9Ba0jxTiQhCkqzZnVAFy7toLl2UD538hc6UxPiFVkUnVyQum5Clj8NAar/aSENDrcftIdVZlYftUBsykEaEjfzoLaoJqaWweKWWNJUN1dVdTa11YBhodtCKDDhGP8eJZfDeMNeyvkvYGwN42ZSDuCDqCKcqq9nIBHG8a3yJK6oCzNlUWsAWJNhsB5DQU6+KUSLFfmZXcCx1VCisb7aF0+fpQE2KCtGpveRiot3CM+v6Ka3k1V8ZiBbDt5rOpU3ItmV0Px0JGtPY7ErFG8rmyorOxteyqCx0G+gNAhhuOo83gBJQ13BYpZBkte7X876d7HtW3g/FlxCeIgZRpowANmUOh0J0ZWVrHUX1AOlP1VezeFWJJEQEKszgAkmyiwAuSTYDQDYAACwAFAzwP7tB+VH/YKmo4H92g/Kj/sFTQa2lCTuzA2aOIAhSdVeYnYeVx868Zw2CVfAzJIMsMStdW0YfZ1wdNT+zl+lu9e7Q/tWF26E0/lHNJqD3Pn8Frfag57w2CRfAukgywxK3K2jL9nXB08vDl+k1lwiCRZMKWSQBI0Dkq2hEWCBvpvdJB/pNdAy0WoOf8ABoJF9yzJIPDRg91blJ9030/A/wBJo4NFIvuWdJBkUh7q3Kf3W19Pwv8ASa6DUWoOYR4Sb3WVDHLmbDQIBla5dY8QGH6Fkv8AEVYcahkb33IkhzooSytzH96vl+tPqFe/y0UHgOMQyN77lSQ+IqhLK3Mf3q9tPxJ8xWHEYZG8fKknNDKq8rasftHKP/ZF9QroWWjLQc94jBK3jZUkOaGULytqx+0bW03/AGkX1ijiUEjePZJDmhlVeVtS32jYbefiRfUtdCAotQeFZJL9En3vP0t0d9tqjw3/AMEn3zP0N0d9q93agCg8J4cn+CT75n6G6O+21YQxSeNmKSWzykHK2zYjBsPLzVHP+k174ii1Bz3h8Eo8HMknLDEGuraMv2dfy3Hhy/QaOHwSr4OZJBlhiDcraMv2fcH1Hhy/S1dCtU0HP+DQyJ7lmSQeGrB+VuU/ulr6fgf5Go4LDIvueZJBkVg/K3KT7p1afhf6TXQLUZaDmMuDmOFiXw5c4w06EZWuHaPDBRt5lW+k09xqCRvfcqSHOqhOVtT+93y6fjT5iugUWoPAcZhkf30KkhzqoTlbmP71e2n4k+YrDiMMp8bKknNDKF5W1Y/aNhtv+0i+oV0K1GWg57xCCVvHyxyc0MoWytqx+0bW9T4kX1CjiMMjePljk5oZVWytqT9o5QPX9pF9YroWWi1B4Vo3v0SffM/Q3R322qMjn+ST75n6W/h99tq93lotQeFCSX6JPvmfobo77bUvw6CRfAukgywxKwytYEfZ1xoPLw5fpNdCAotQc94bBIvg3SQZYog3K2jL9nXB01I8OX6TRw/Dyr4GaOTlhiU8raEfZ2Yf+uX6TXQstFqDn/BoZF9yzJIMisHurcp/dbX0/A/yNHBYpF9yzJIMisHurcpPutr/AEv9JroFFqDmEuDm91iQRy5hhp1K5WuGMeGCjbe6uB8DT/GoJG99ypIc6qEsrcxHvV8un4k+YroFqmg59xqGRvfcqSHxEUJZW5iPe9tPxp9QqeMwyN75lSQ51UJZW1P7306adafMV7+1FqDnvEoJG8eySHNDKqjK1iW+0bDbz8SL6xRxGGU+NlSTmhlC8rasftG36nxIvqFdCotQeEKOP5JPvmfpb+H322oEb/4JPvmfobo77bV7u1AFB4UI9xySffM/S3R3+FL8OgkXwMyScsMQa6tow+zr303Hhy/Sa6ERRag57w6GUeDmSTlhiDcraMPs6/6jw5fpNZcIhkR8LmSQBI0DcrWUiLBKQdO6SD/Sa6Bai1Bz/gsEi+5ZkkGRWD8raH90tm0/A/yNHBYZF9yzJIMiMHurcpPum+n4H+k10C1GWg5hLg5jhYk8OXMMNOpGVrh2jw4UH1JV9fQ0/wAagkcY3KkhzooTlbmP73e2n40+YroNqi1Bz/jUUje+5UkOdVCWVuYj3q9vqT6hXquGYpV8XMGF5XYcjag2sdqtstFqBTgqkYeEEWIijBHrkFFZYB7xRnNmuinMeUtdRqR5X3ooMpFOZuYjl20sCCdRcb6/7Cosf8TdPpv323oooBAdOZug9tT323oRTy8zHlN9tfjpRRQQgPJzsd77a/HSpjB5eZjqb7a/HSiighQdOduo9tR2OlSFOnO3X6bdttqiigkqdedur027bbVDA83O3UO2g7DSoooMpAebmYai22nw0/rRIDzc7Da22nw0/rRRQQwPNzMOUW20+GlSQbnmPT6aHvtvRRQBB/xN0+m/fbehQdOZuk9t++29FFAKDy8zbG+2vqdKIgeXmY7321+OlRRQSink52Opvtr8dP6VAB5eduo9tR2Om1FFAKD/AI26vTbtttQVOvO3V6bdttqKKAcHm526h20HYabUSg8/Ow1FttPhp/Wiig3LfMddNNNNKQ4dinlhEhOUsG6dhZyLi99bCoooHGB15j0+mh77b1Fjfqbp9N++29RRQZIDpzN0+mp77b1CA8vMx0N9tfjpRRQRGp5OdjvfbX46VKA8vM25vtr8dKKKCFU6c7dR7ajsdKAD/jbr9Nu221FFBNjY87dfpt222qJAebnbqHbT4aVFFBLg83M24ttp8NKmUHn52Ggttp8NKiiglwebmYcottp8NKllNzzN0+mh77b0UUEWN+pun0377b0IDpzN0+mp77b0UUAinl522N9tfjpURg8nM3nfbX46f0oooCIHk52Opvtr8dP6VKqeXnbqPbUdttqiigFB/wAbdfpt222oINjzN1+m3bbaiigGB5uduodtB2Gm1TIp5+dhqLbafDSiigJQebmYbW20+GlDA83O2wttp6jSiig2xjlFzfQanc/Giiig/9k="/>
          <p:cNvSpPr>
            <a:spLocks noChangeAspect="1" noChangeArrowheads="1"/>
          </p:cNvSpPr>
          <p:nvPr/>
        </p:nvSpPr>
        <p:spPr bwMode="auto">
          <a:xfrm>
            <a:off x="155575" y="-479425"/>
            <a:ext cx="5000625" cy="1009650"/>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7894" name="AutoShape 6" descr="data:image/jpeg;base64,/9j/4AAQSkZJRgABAQAAAQABAAD/2wCEAAkGBxMTEhUSExMVFhUXFxcYGBYXFxoYFhcXGBcYFxggFhgYHiggGB4lHR0YITEhJSkrLi4uGCAzODMtNygtLisBCgoKBQUFDgUFDisZExkrKysrKysrKysrKysrKysrKysrKysrKysrKysrKysrKysrKysrKysrKysrKysrKysrK//AABEIAFQBpAMBIgACEQEDEQH/xAAbAAACAgMBAAAAAAAAAAAAAAAABAEFAgMHBv/EAD0QAAIBAgQEAwUFBgYDAQAAAAECAwARBBIhMQUiMlETQWEGFHGRkhU0YnOBIyQzQrGyUnSCobPBB6Pw8f/EABQBAQAAAAAAAAAAAAAAAAAAAAD/xAAUEQEAAAAAAAAAAAAAAAAAAAAA/9oADAMBAAIRAxEAPwDs/hXkNwLBFtqc2pbNcdtrH41sXDKLWHSCBqdAaVbEWmcCMsfDjJZbXsWlABuRoLE/6jUwcSz3tFJysVPTuN/5qBhcKoy2HTe2p0vvULhVFrDpNxqdDSSccUxJOI5PDcRspsLkSZQml7/zCt0vE8rIpiku5IXp3Clj56aA0DAwyi1hsbjU70e6r288256u9LLxS8jRiOTMqo5HLorl1XW/dG+VapeNqscspjkyRBy5sNMgzNpfXSgfOGXtuc25371DYVTe43NzqdxtS8/EslrxSczBR07nb+aoXil5GjEUmZVRyOXpcuq637o3y9aBhsKpzXHVa+p1tt51LYZTmuOq19Trbal4OJZ72ik5WKnp3G/nWlOOKYknEcmRxGymy6iQgJpf8Q+dA82GU303FjqdqPdl7eWXc7UvJxLKyqYpLuSF6dSFLHz00BqE4pd2jEUmdVRyOXRXLqut+6N8qBn3Ze38uXc7dqBhl0NthYanakZOOKInnMcnhoJCxsugjLB9L/hNbp+JZMt4pOZgo6dzt50DC4ZRaw2FhqdAd6Fwyi1h03tqdL0q/FLSLGYpM7K7gcuqoUVtb93X51lBxLPmyxScrFT07jfzoGEwqi1h0m41Ol96BhlFtNjcanekY+NqYknEcnhuIypsNRJYJpf8Q+dbpOJZWRTFJdyQvTuFLHz7A0G/3Ve382bc9XzqThV7eebc70snFLyNF4UmZVRyOXRXLqut+6N8q1S8bVY5JTHJliDlzZdMgzNpfXSgebCqb3G5udTvQ2FU5rjqtfU62286Xn4lktmik5mCjp3O3nUPxS0ixeFJmZXcDl1VCitrfu6/OgZbDKb3HVa+p1ttQ2GU303FjqdhtS8fEszOoikuhAbp3Khh59iK0ycbURPOY5PDQSFjYaCO4fS/4T8qCwWIDYdh+grBMGg0VAotlAXQAb2AGgrRLxLKyKYpLuSF6dwpY+fYGsU4peRoxFJnVUcjl0Vy6rrfujfKgaGGUW02GUanapXDKLWHSCBqdAaWg4lnzWik5WKnp3G/nWlOOKYknEcnhuIypsuokKhNL/iFA8uGUWsOnbU6X3qEwqi1h0kkanc0u/FLOsZikzsruBy6qhRW1v3dfnUx8SzMyiKS6EBunQlQw89dCKBhcKotpsbjU7mo90Xt/Nm3O/zpJ+OKInnMcmRBIzGy6CMkPpf8J+Vbp+JZLXik5mCjp3O3nQMe6r23Obc7/OhsKpvcbm51O4pZeKXkaMRyZlVHI5dFcuq637o3yqYOJZ72ik5WKnp3G/8ANQMNhVOa46rX1OttvhQ2GU5rjq31OttqRi42rRxSiOTJKEKGw1zjMul9NK2txS0ixmOTMyu4HLqqFFbW/d1+dAy2GU3uOoAHU7CpOGXtuMp1O1LRcTzM6iKS6EBuncqGHnroRWmTjiiJ5zHJ4aCRmNhcCPMH0vf+U0D/ALuvbyy7naoGFXTTYWGp2+dLz8SyWvFJzMFHTudv5qheKXkaMRSZlVHI5ely6rrfujfL1oGVwyi1hsCBqdAd6Fwyi1h03tqdL70vBxLPe0UnKxU9O43860pxxTEk4jkyOI2U2XUSEBNL/iHzoHlwqi1h0kkanQnfzoGGXTTY3Gp3peTiWVlUxSXckL06kKWPnpoDUJxS7tGIpM6qjkcuiuXVdb90b5UDPuq9v5s25370e6r288253pGTjiiJ5zHJ4aCQsbLoIywfS/4TW6fiWTLeKTmYKOnc7edAwcKpvcbm51O4rIQLcm2rb+d7bb0m/FLSLGYpM7K7gcuqoUVtb93X51lBxLPmyxScrFT07jfzoMouGxKXKxopksXKgKXIJN2ta51Ou9bnwym+m4sdTqBt50jHxtTEk4jk8NxGVNhqJLBNL/iHzrdJxLKyKYpLuSF6dwpY+fYGgYOGXt5ZdztQMMvbyy7nbtSycUvI0XhSZlVHI5dFcuq637o3yqYOJZ72ik5WKnp3G/nQbsJfw0uLHKtwDmANhs3n8aKw4UwMERAygxoQo1ygqLC/nbaooIiH7xJ+VD/fPWHBx/G/Ok/6rOL7zL+VD/fPVNgvaGGNGkkJRXkLDQsSHiEwsqAno1t5a0FhiOG5MNHBHdvD8BVuRmKxvHqToL5VvT82FDMjkm6MWFrWJKsmunYmty61lQVGG++z/wCXwv8AyYujjPDicLio4wWeWOay3GrvGQACbAa23P61ahBe9hfQX87C9v6n51lQLz4YPluTyuHFraldr+lI4Yfvs/8Al8L/AMmLq2qogce+zizZvAw2umUjxMVa2t73zXv6etBYYbChM1ieZy5v3Pb0qu4Tw4+54eCUFWSKAMARcNEENr6g8y2NquKKCt4l/Gw35j/8MlMx4NRK81zmdI0I8gI2kYW0ve8jX18h+rDKDa4Gm3p5aVNBUYfh2fDSYeS6iTx1NiLhZXk1B1F8puL1u4uP4P50f/dWFqreNPbwjYkeMmxF73sLA77/ACBoGnwamVJrnMiSIBpa0jRsb6XuDGttfM+ltPDYWXxcwteV2G2oNrHT9aeWpoKXH4NYcJHCpJWM4ZAWtchJYlF7AC+narKXDBmRiTeMlhbYkqya/oT8q3soOhAI9amgrYcOwxUrkcjQwKDcasj4gsLb6B0+dK+0WGCYHG2J5ocQ5v3aNr29KvKrPaOPNhZ0JsGidSb2sGUqTc6aA3/SgcxWFD5b35XDi3cbX9KUmw7HFROByLDOpNxozvhyotvqEf5U3hMQJERxezqrAHezC+tb6BeLDBWdhe8hDG+wIVU0/QD51W4DBrNhJIWJCyHEoStrgPLKptcEX17Vc0IoAsAAPSgRxkLNLAwGiuxY9gYnX+pArcmDUSvNc5nSNCNLWjaRhbS9yZGvr5D1uzaoagr+ED+N+dJ/1WnEcOyYaPDx3YR+AouRcrE8epOgvlFzaj2axkcySSRklTNJYm2u2osdjuD5gire1AtJg1MqTXOZEkQDyIkaNjfS97xrbXzP6LcN/jYn8xP+GOrKoVQL2A139fLWgqOLcOPueIgiBZninCgkXLShza+gHM1tascThQ+W5PK4cW7jv6VvooKnDD99n/y+F/5MXT0GGCZrE8zlze2hbe3pSGCcHGT66iOFCLi5CmVwQu9v2hFz5rVvQVHBuHEYXCxyAq8UcN1BGjpGAQSLg632P60Yn77B/l8V/wAmEq3rEoL3sL6i/nY2v/QfKg0w4UKzuCbuwY3tYEKqaadgKQw/Dc+GkgkuvieOrWIzBZHk1B1F8rXq3otQV3Fx/B/Oj/7piPBKJXmuczpGhGmUCNpGFtN7yNf4D9a/jmNRZcPE2a7vnBscoEZVTma1lu0iAX3LVcigR4bCy+JmFs0rsNtQbWNJ4/BrDhI4lJKxnDIC1rkJLGovYAX08hV1aoZQRYi49aDRNhQzI5JvGxYW2JKsmv6E0rFAwxUshHI0MCg3GrI+ILC176B1+fxtZUWoKPj+FEfD8UqkkeBiTr3dZHO3qTVricKHy3J5XDi3cXtf0pP2lUHCYhSbAwyBje2VShDH9BrTuFkLKrFSpKglTupIBINtLjb9KBPEYdveopAORYZ1J00Z5MMVFr31Ct8vhTeGwwTNa/M5c37ntptW+igovZ/DCTh+EUk28DDNcfgWNx/uBT2OgJkgYC4V2LHTQGJ1G/qQNO9OogAAAAA0AGgA9KyoFY8EoleW5zOkaEeVo2kYW0vc+I19fIfro4OP4350n/VPmqb2Ux6zwmZAwWR2ezDUXsf/AL/40DvA/u0H5Uf9gqajgf3aD8qP+wVNBEX3mX8qH++es4OHxoLLGgBJY2A6iLE/GsIfvMn5UP8AfPT1BCipoooCiiigK1eCMxfKMxAUt5lVLFQfQFmP6mttFAUUUUBRRRQFLYnBJIVLorFGzISNVba47Hf50zRQQoqaKKAooooCtWIgDgqwup3HettFBhFGFAVQAAAABsABYAUnx3iiYXDyYmXNkiUs2UXaw7AkU/VJ7a8KfFYHEYaMqHljKqWJC3PcgEj5UGWB9osPNLNFHIrGFYmdgQUtMGZMrA6myk/qN6wT2nwzYkYRXLS3lU2HKjRLEzBiba2lS1ri9xe4rx/EP/H0wOMGHMGWcQBc+rARR4iPeRHCEK8S5gGJVX2Y5qQx/wD42xT5srQZjHJZy7BhM8GEiBvkvyvA7Zr359t6D3r+1EHjYmBM8k2GRHeOMB3YPfRFBuxGlxpbMvesvZ72kixkInjWREJ5TMvhl1ABzJcnMuoF+96o+Bey+Jh4nNjn92yz+MsmTxfEKZk93vmYoSFXXKq2uerQin4l7AYp+H4TDq0Piw4XEYd7uwS83h8ysEJNjHtYXzb6ah7ngGOwzpI0IVFWWVHFlT9pG5jYkDuVNidwKs3mUC5YAdydPnXNz7B4ovO4eJM0udcpJMg+0GxY8TNHlUhCFFw4ux0tvYTey2I92w2HEcDR4bwyIpJWZZrwzRyRyEx9Kl0scpuAdBpQe4adRcFlFhc3I0Hr2rJXB0BF/wD9H/R+Vcw497BYuaTElDAFlTEKvOw0lhwkaKRkNlVoHO56h61feyfspLhcZJMTH4brOtlZr8+LeaIEFQLLG1t9DcDvQezooooNEeFUOZAoDkAFvMgVvoooCiiigKKKKBfE4NHKsyKxTVSRcqTbbtsPkK3ipooCiiigKKKKDXPEGUqwBHY6jQ3G/rWaipooCiiigKKKKDEitODwaRKEjRUUbKosB+gpiigR4H92g/Kj/sFTUcD+7QflR/2CpoIh+8yflQ/3z1s4ljRCmbKzkkAImXMxPkMxC99yK1xfeZPyof7563Y7BpKuRwSL+TMpB9GQhgfgaBbg/FlxCsyI4QNZXbLlkFgcyZWJtr52O9wKsapPY+ADBwOL3kiidtTlzNGpbInTGCdcqgC5OmtWsWIVmdQdUIDabEqGHx0IoEBx6LxWhF8ysiE8tsz7AC+bTS5tbUb62tAa89i+HRnGx3U88UsjDM1vEhlw2QrY8p5mva2bTNewtdzzhMuY9TBR8TtQLcX4smH8LOCfFkWNbW6mva+Yjt5XPpTGCxQlTOt7XYa91Yqf9warPa6AHCyyHqhjklja5GWRI2Km2zWPkbg+Yq0wuGWMZUFhmZrXJ1Zizb+pJoNxNIrxRS4SzayGMGwsWWMyHz2ABHxFMQYgPmym+Vip08xa9UmB4agxciWbKiw4hAZHYJLK+LSQrmbQEAcvT6Cg9CKQx3FUilihYNmlzZSAMoy5eokg3OYWABO52BpmXEBWRSdXJC6bkKWPw0Bqu9qBlw00w0khimkjO+VxE1jlOhI9QaB/h+MWaKOVb5ZEV1vobOoYX9bGmCa0YPCJFGkUYsiKFUXJsqiwFySdqnDYgOuZTcXYbeasVbf1BoEOHcdSZlQK6lhKQGC3tC0atcKxy3Mi2Bsd7gVaiqLhXDoxPK1mLROwRmdmZRNHC8gLMbsCwU2N7ZQBawq2fFKJFiJ5mV3AsdVQorG+2hdPn6UFdxD2khheWNxJmih8drISpS0hOVtrjw20JHl61cA1Se0OBjKSOUBaRYoHY7tC0oDL6Ah32sdfQWuFFhYX7UEYiYIpY7KCx+AFzSPDOMLMcoR0bw45bNkPLI0irqjMCeRtj5imIZUnhDDmjlQEXBGZHW+oOuqnakOB4JFaR+YspMIZndm8NGzKGLElrFm1NzqdaC5NVc/GVWR0aOSyeHeTkyXlcIq6PmB1ubqNNe1OtilEixE8zK7gW/lQora/F009arOM4BLq1m/ayRK4zuAwBBBy3yhuVeYWNgBe1BcgUEVpxmKWKN5XNlRWdjYmyqCx089Aa30Fdwvi8c9sgbWGGcXAHJPnyee/I1x8KsCKpfZnAokasq2Kq0INyf2UMsoiXU65QTrvrvVquJUyNFfmVUci2yuXCm/xRvlQV+K45HHIYyr6FVzADKXbLZRzXvZgb2ta+pItVsBVDxnhkTzRZlNpSyuMzC4ETMCADytdV5hZrKBe2lXGJxARczGwuo2vqzBR/uRQZTyKis7GyqCxJ2AAuSfhWjhWOWaNZUBAbyNsw8tcpIB9L3701LGGBVgCCCCDqCDoQRVR7IJbBYbcloYmYklmZmQMxZmJJJJ3JoLmq5OLocQ2GAOdUzkm2W3Le2t/5l3Fjc2JsbNwYgMXUHVCAwtsSoYfHQiqmXDqvEI2AsZMPPm1NjkkwoBAJsDY2JG9he9hYLytWKxCxozsbKoLMewAuTWM2ICZcxtmYKNNyb2+G1RjsKsqGNwSraEBmU730ZSCPiDQbIJCyhipUkA5WtmW4vY2JFxtoTWyqv2XkLYPDMxLM0ETEsSSSY1JJJ1JJ86dhxAfNlN8rFTpsRa/x3oFsDxZJZZYRcPDkzXtYh8wUixva6MNQNr7EGrCqjBLbG4gDzhwzdzcviV3OtrKumw1Nrkk2OInVMtz1MFHxO1Bp4txAQRNKyswXcLlv82IUD1JAptGuAe//wB5VTe2EebA4oEsP2ExurMpuI2I1Ug/p5+dXVAVXcF4xHiUZ489lZkIdGQhlNjowF/0/qCKaw2IV1zKSRdhtbVWKnf1BpHgkSo+IiQBUWW4AGxkRZHN9yS7Mde9Ba0jxTiQhCkqzZnVAFy7toLl2UD538hc6UxPiFVkUnVyQum5Clj8NAar/aSENDrcftIdVZlYftUBsykEaEjfzoLaoJqaWweKWWNJUN1dVdTa11YBhodtCKDDhGP8eJZfDeMNeyvkvYGwN42ZSDuCDqCKcqq9nIBHG8a3yJK6oCzNlUWsAWJNhsB5DQU6+KUSLFfmZXcCx1VCisb7aF0+fpQE2KCtGpveRiot3CM+v6Ka3k1V8ZiBbDt5rOpU3ItmV0Px0JGtPY7ErFG8rmyorOxteyqCx0G+gNAhhuOo83gBJQ13BYpZBkte7X876d7HtW3g/FlxCeIgZRpowANmUOh0J0ZWVrHUX1AOlP1VezeFWJJEQEKszgAkmyiwAuSTYDQDYAACwAFAzwP7tB+VH/YKmo4H92g/Kj/sFTQa2lCTuzA2aOIAhSdVeYnYeVx868Zw2CVfAzJIMsMStdW0YfZ1wdNT+zl+lu9e7Q/tWF26E0/lHNJqD3Pn8Frfag57w2CRfAukgywxK3K2jL9nXB08vDl+k1lwiCRZMKWSQBI0Dkq2hEWCBvpvdJB/pNdAy0WoOf8ABoJF9yzJIPDRg91blJ9030/A/wBJo4NFIvuWdJBkUh7q3Kf3W19Pwv8ASa6DUWoOYR4Sb3WVDHLmbDQIBla5dY8QGH6Fkv8AEVYcahkb33IkhzooSytzH96vl+tPqFe/y0UHgOMQyN77lSQ+IqhLK3Mf3q9tPxJ8xWHEYZG8fKknNDKq8rasftHKP/ZF9QroWWjLQc94jBK3jZUkOaGULytqx+0bW03/AGkX1ijiUEjePZJDmhlVeVtS32jYbefiRfUtdCAotQeFZJL9En3vP0t0d9tqjw3/AMEn3zP0N0d9q93agCg8J4cn+CT75n6G6O+21YQxSeNmKSWzykHK2zYjBsPLzVHP+k174ii1Bz3h8Eo8HMknLDEGuraMv2dfy3Hhy/QaOHwSr4OZJBlhiDcraMv2fcH1Hhy/S1dCtU0HP+DQyJ7lmSQeGrB+VuU/ulr6fgf5Go4LDIvueZJBkVg/K3KT7p1afhf6TXQLUZaDmMuDmOFiXw5c4w06EZWuHaPDBRt5lW+k09xqCRvfcqSHOqhOVtT+93y6fjT5iugUWoPAcZhkf30KkhzqoTlbmP71e2n4k+YrDiMMp8bKknNDKF5W1Y/aNhtv+0i+oV0K1GWg57xCCVvHyxyc0MoWytqx+0bW9T4kX1CjiMMjePljk5oZVWytqT9o5QPX9pF9YroWWi1B4Vo3v0SffM/Q3R322qMjn+ST75n6W/h99tq93lotQeFCSX6JPvmfobo77bUvw6CRfAukgywxKwytYEfZ1xoPLw5fpNdCAotQc94bBIvg3SQZYog3K2jL9nXB01I8OX6TRw/Dyr4GaOTlhiU8raEfZ2Yf+uX6TXQstFqDn/BoZF9yzJIMisHurcp/dbX0/A/yNHBYpF9yzJIMisHurcpPutr/AEv9JroFFqDmEuDm91iQRy5hhp1K5WuGMeGCjbe6uB8DT/GoJG99ypIc6qEsrcxHvV8un4k+YroFqmg59xqGRvfcqSHxEUJZW5iPe9tPxp9QqeMwyN75lSQ51UJZW1P7306adafMV7+1FqDnvEoJG8eySHNDKqjK1iW+0bDbz8SL6xRxGGU+NlSTmhlC8rasftG36nxIvqFdCotQeEKOP5JPvmfpb+H322oEb/4JPvmfobo77bV7u1AFB4UI9xySffM/S3R3+FL8OgkXwMyScsMQa6tow+zr303Hhy/Sa6ERRag57w6GUeDmSTlhiDcraMPs6/6jw5fpNZcIhkR8LmSQBI0DcrWUiLBKQdO6SD/Sa6Bai1Bz/gsEi+5ZkkGRWD8raH90tm0/A/yNHBYZF9yzJIMiMHurcpPum+n4H+k10C1GWg5hLg5jhYk8OXMMNOpGVrh2jw4UH1JV9fQ0/wAagkcY3KkhzooTlbmP73e2n40+YroNqi1Bz/jUUje+5UkOdVCWVuYj3q9vqT6hXquGYpV8XMGF5XYcjag2sdqtstFqBTgqkYeEEWIijBHrkFFZYB7xRnNmuinMeUtdRqR5X3ooMpFOZuYjl20sCCdRcb6/7Cosf8TdPpv323oooBAdOZug9tT323oRTy8zHlN9tfjpRRQQgPJzsd77a/HSpjB5eZjqb7a/HSiighQdOduo9tR2OlSFOnO3X6bdttqiigkqdedur027bbVDA83O3UO2g7DSoooMpAebmYai22nw0/rRIDzc7Da22nw0/rRRQQwPNzMOUW20+GlSQbnmPT6aHvtvRRQBB/xN0+m/fbehQdOZuk9t++29FFAKDy8zbG+2vqdKIgeXmY7321+OlRRQSink52Opvtr8dP6VAB5eduo9tR2Om1FFAKD/AI26vTbtttQVOvO3V6bdttqKKAcHm526h20HYabUSg8/Ow1FttPhp/Wiig3LfMddNNNNKQ4dinlhEhOUsG6dhZyLi99bCoooHGB15j0+mh77b1Fjfqbp9N++29RRQZIDpzN0+mp77b1CA8vMx0N9tfjpRRQRGp5OdjvfbX46VKA8vM25vtr8dKKKCFU6c7dR7ajsdKAD/jbr9Nu221FFBNjY87dfpt222qJAebnbqHbT4aVFFBLg83M24ttp8NKmUHn52Ggttp8NKiiglwebmYcottp8NKllNzzN0+mh77b0UUEWN+pun0377b0IDpzN0+mp77b0UUAinl522N9tfjpURg8nM3nfbX46f0oooCIHk52Opvtr8dP6VKqeXnbqPbUdttqiigFB/wAbdfpt222oINjzN1+m3bbaiigGB5uduodtB2Gm1TIp5+dhqLbafDSiigJQebmYbW20+GlDA83O2wttp6jSiig2xjlFzfQanc/Giiig/9k="/>
          <p:cNvSpPr>
            <a:spLocks noChangeAspect="1" noChangeArrowheads="1"/>
          </p:cNvSpPr>
          <p:nvPr/>
        </p:nvSpPr>
        <p:spPr bwMode="auto">
          <a:xfrm>
            <a:off x="155575" y="-479425"/>
            <a:ext cx="5000625" cy="1009650"/>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7896" name="AutoShape 8" descr="data:image/jpeg;base64,/9j/4AAQSkZJRgABAQAAAQABAAD/2wCEAAkGBxMSERUSExIWFhUVFRUVFRcXGCIdGBcaHh4gFxgYHhcdHSggGB0lHxoaITEhJSkrLi4uGSIzODMtNygtLisBCgoKDQ0NGg8PGi0dHyUyNSs4LSstNzctMi0rNzU1LystLTUtLTctNS04LTctLS0rKzUtLTU3NTcuLTcrNzU1Lf/AABEIAFECWAMBIgACEQEDEQH/xAAbAAACAwEBAQAAAAAAAAAAAAAABQIEBgMBB//EAEYQAAIBAgMEBgcGBAUEAQUBAAECAwARBBIhBRMxQSIyUVJhkQYUI0NxgaEkM0JTcnM0krGyZKKzwcIVYoPwRIKT0dLhFv/EABUBAQEAAAAAAAAAAAAAAAAAAAAB/8QAFREBAQAAAAAAAAAAAAAAAAAAAEH/2gAMAwEAAhEDEQA/APp3pX6VpgTEDG0mfMz5SBuolKiSZr8VUuunj4Vc2p6S4TDSLFNOiO4BUG/AnKrMQLIpbQFrAmk22/Q6PF4qWbEYiQI0C4dI4pGjsnSaQPla0mYsNCLWUcarYX0YxUZRkx0WcwYfD4hnhzlxCxKOgL2ViGIOYML6jWgbbL9MsLO8kYZlaPE+qjMrDPJYkZdOByv/AC+IvZxHpThEUs0wsJJYzZWJDRaS9EKTZLatbKO2kWK9Fpi0jR4qEH11cdBmjJyvlKOklpBnUg6ZcpHjfSm/oVO0JiOOTpyYyWUBXRHachlbIkwJyHNZGZlObXheoNbgNtrLiJYFFxHDBMHBurrLny2/+3e/O9KYvTPPi3wyYZnEc25dhImdTp7QwZs+6Fx0/na1d/R3Ynq0rSGVWzYXCYew01hDgtx4Nn4crUr2n6IyT4gPJiYGjXELOjtAPW4wGD7lMQHACXW18t8psb1aGsnppho0Z533arNiIr2Zx7JsjElUsmttD9bVcHpNhd8uH3y71wtlNwbsudVJIsrldQhIa2tqzeN9FcQVCR4qDdnGYjFuksbMshdzJEjBZFJVCb2vYlVvoLHrB6JN61v3mgZXlixMqmNs2+RFW8ZMuVFugYXVmGovzoG23/SN8PPDh44N68qSyC8qxgBCgOrcSc4r30e9LIcVFC9jG8yzsI21PsX3cpDrdWAYixB1BHjav6Rei0GNxEUk4jkijgniMbAE3kKWdW/AyhDYjXpaGl3/APmcSq4YpjYt7ho8RBneLMHiky2JVZF9ooRdb2Juba1A2j9MMOXPSAhGETGb8myZGZkGhFx1b/MCuknpjgljWUzjI7tGvRYsXUZimQLmDW1ykXrNt6A5oBCcSvRwWGwoYL+OGXfrIQW1UkAFeNr60wwHosUkw8ryw54sRJPJu0Kq5aIwKOlIzXAIOYk8LVRsga9rmJV7w8693q94edBOiob1e8POjer3h50E6KhvV7w86N6veHnQToqG9XvDzo3q94edBOiob1e8POjer3h50E6KhvV7w86N6veHnQToqG9XvDzo3q94edBOiob1e8POjer3h50E6KhvV7w86N6veHnQToqG9XvDzo3q94edBOiob1e8POjer3h50E6KhvV7w86N6veHnQToqG9XvDzo3q94edBOiob5e8POjer3h50E6KhvV7w86N6veHnQToqG9XvDzo3q94edBOiob5e8POjfL3h50E6KhvV7w86N6veHnQToqG9XvDzo3q94edBOiob1e8POjer3h50E6Khvl7w86N6veHnQToqG9XvDzo3q94edBOiob1e8POjer3h50E6KhvV7w86N6veHnQToqG9XvDzo3q94edBOiob1e8POjer3h50E6KhvV7w86N6veHnQToqG9XvDzo3q94edBOiob1e8POjer3h50E6KhvV7w86N8veHnQToqG9XvDzo3q94edBOioCRe0edFBkvSCFd+OgvTcZjukZjYKNGeN+WlrcOziJ+kGyIM9lw8X3ZOka9jeHwq/j4laRiYyxQ5riR0PBdFC9ZvAkcQOejA/xP/h/5UGMx2yYsr/Z4+EtvZjjlxZFtPBfIVYbZEIZvs8fXk92v5mI8OzL9K2OJw+Zoje27cufHoMlv81/lXPaw9i/wH9RQZeHZEOZfs8fWX3Y7+H8Pj9a5YXZEJEf2ePhF7tezC35eLfWtxXHBQZI0Qm+RFW/bYWvQYf8A6RDk/h4+p+WOO7Hh21yxuyYumBh04S8Ix3cbbl4L9K2+z+tN+6f7VromHtM8l9GSNLfpLm/zz/SgxsuyIc7fZ4+u9vZr35vDst9K9i2RDmW+Hj6ycY178Hh4n61rMZ97B+p/7DXbG4fOuUG3Sjb+Vg3+1Bi8JseL2d8PH7m/sx/g78v1fWpjZMO7/h4/u/y1/K+HbW3fgfhVbZX3EX7af2igxuK2TD7S2Hj99a0Y/wAZ4eC/SpzbIhzNbDx9Z/drwzT25eA8hWywWHyKQTe7yN/M7Pb/ADW+VccP/ES/tw/1egyMeyIc6j1ePrJ7scM8F+XYT9ar4LZEVkvh04RDWMd3B9o7c318a3kmHvKj36qutu3Nl/8A1+tcdr9Rf3oP9RaDHf8ASIsn8PH1D7sflnw7a7YnY8Nnth4+EtvZjsxVuX6fp4Vs8ZDnjdL2zIy37Li1dFWwoMZJsiHM1sPH1n92vfxA7PAeQrmuyIcy/Z4+vHf2Y/Mw/h2ZvrWt2X1D+7P/AKj10hgyvI1+uQfhZQv+1BhsHsiK0YOHjvli92L9XCX5eLfWhtkxZP4ePq/ljjuz4dtbOT+Kj/Zm/ujrti8Pnya2yuH+NgRb60GE2hsmILIfV4xZZtd2O7jPD9P0q22x4c7fZ4+u/ux+ZP4dlvpWo9IP4XEfsS/2mr9qDF4fZEJK/Z4+snu172H8P1fWoYXZEPQ+zx+6v7NezC3vp4t5mtjgoMkaoTfKLXrlgevP+6P9KOgxh2RDk/h477v8sX+7+HbXPG7JiBf7OnvbezHG2NItpx0X6eFbvce1z3/Blt873qvtL7zDfvt/oy0GUl2RCGb7PHbO/ux35fDst9K9g2PFmX7PH1k92O9Bfl+r61ssdh95GyA2vbX53rvQYHBbIiO7Pq8fCL3Y7MHfl4v9a7f9Jh3Z+zx33Z92vHdHw7a1ewx9mh/aj/tFd8PDlLa9Zy30A/2oMXi9kQ3kAw8fvfdj/F25eC+QqU+yIcx+zx9Z7ezXvTeHYB9K1kX8TJ+1D/dLXWeAs8bX6hY/G6lf96DFpsiHMt8PHbPH7tfzIB2fH61XwOx4sqXw6cIr3jHcwd+X6vr41tds/dD93D/6qVclW4I7QRQYMbIiyfw8fUPux+W3h22rpidkQ2e2Hj97wjXsxfh4L9K2uEhyRol75VVb/AWrhsrqN+7P/qNQZl9kQ5mHq8fWb3a/mT25dlvIVxGyIcyD1ePrR+7XhvMNfl4t9a2SQ2kZ79ZUW36Sx/5fSuM38TH+1N/dFQYzC7IiypfDx8IuMY7uF8O0t9aH2RFkP2ePqH3Y/LPhW4xmHzhRe1nR/wCVg1vpUNrD2Ev7cn9poMPjtjxWkth04S2tGO7jLcv0fTwq2dkQ52+zx23j+7X8yYdnwraQ9UfAVzwWHyKVJv05G/mdnt8s1qDI4bZEN1+zx9ZL+zXvYbw7L/WoYbZEPQ+zx8Ivdr/hb8vFvM1rMF95P+4v+mldmgvIr30VHW36ip/4/Wgw8myIcn8PHfJ+WOO6Ph21zxmyYgZD6vHa0uu7Fv8A5tuX6Pp4Vtto8Yf3R/a1dNoYbeRSRg2zoy37Li16DHPseLMfs8fXb3Q78vh2W+leYfZEJZPs8ds0fu178Hh+r61u6o7F+4j/AE0GNwOyYuh9nj4RX9mOzB3vp4t9a7HZEOQ/Z477s+7W/wB03h21scNh8rSNe+8cOPDoIlv8t/nUR9+f2x/caDIYvZEPT+zx++t7Mf4u1tPBfIV7PsiEM32eO2Zvdr35vD4fStjiIMzRm/Uct8egyW/zfSuW2B7F/gP6igyEWx4syfZ4+vH7sfmYe/LszfXxqvs7ZMRSM+robrFrux3MJ4eLfXxr6HVfZuF3UMcRNzHGiX7coC3ty4UGI/6RFlP2ePRT7scd2/h8K6YrZEPtAMPHwl92OzF25eC+QrX7N97+8/8AtXVMPaVnvoyItv0ljf8AzfSgyjbIhzH7PH13t7NfzJvDst9K4jZMOZL4ePrx+7Xv4Udni31rXYr7yL9Tf2mp43D51Cg2s8b/AMjq9vnlt86DE4bZEVkvh4+rFf2Y7uGvy/V9aidkRZNMPH1Pyx+WfDtreYjqN+k/0rjsv7mL9tP7RQYXG7Iis9sOnvuEY7Mb4duX6VbOyIc7D1ePrt7teG8lty7LVscFh8ikE3u8j/zMXt8r2rjh/wCIl/RD/wA6DLYbZEN0vh4+Ke7XvYa/LxPma8w+yIbJfDx8IuMY/wAL4eLfWti8F5Fe+iq62/UVP/H61y2p1F/dh/1FoMbLsmHdk+rx/dn3Y/KbwqGK2PFeS2HT3tvZj/G25fo/y+FbrGwZ43QG2ZGW/ZcWvXVRpQYZtkQljbDx2zt7tfzJB2fCvINkQll+zx9aO/s172H8OzN9a12xvuv/ACTf6jV2gw+V5Gv12U/Cyhf9qDDYLZMXQBw8fVj4xju4O/LxbzNdn2RDkP2eO+Rvdrx3UnhWtl/iYv2Z/wC6Ku+IhzFDfqvm+PRZf96DG4zZEI3n2eP33ux/i7cvBfpUpdjw5j9nj6ze7Hfl8Ph9K1W2R9nm/af+01ctQYzZOzollR1hRSODBALawDQgeLfWitKsG7hRCb5WjF+3pivaCjjtkmaTPmUZH4MmYHRT3gf/AO16u1W9ZCmJd20jYdZM3TzqhlN1y2CdFhfNe4Gljo0w/GT9f/FapJsVRPv87npGQRkjdrIV3ZkAy5gxS4tmy6k2uSaBpS/b2LMOHkk3W9yqWK3AFgLkknlpyufA0wrhjsKJYnia+WRGQ242IsbeNB2WhzoedAryRbgi5FxxHEeOtAr2LjJHeVJIkRkyMxjfOpLi+UsVU51ABItwZDz0bUr2Fsg4ZSnrEsw5b0R3XiSbxxoWLE3JbMSdb6m7SgT7V2g0U0IMaFHdUDF7Pma4OVcttBqbsL3sLnQtxS7HbIEsiuZZQqlC0QYbtyjZ0JBUspDa9ArmsA2YC1MqDji51RC7cAOy5PgBzJ4AcyarbExRlgRzHuyQRkuDkykrluNDa3KrGNwccyZJFDLdWse1SGU/EEA/KuWytnJh4xFGCFBYi5uekSx1+JoLlItkbY3uIljKKhXMFJDhpFRymYFowjqL65GbLnW9r09pdhdkhJTKZZXNnCK7ArGrkM6rZQxBKr1y1rWFhpQMaz/pRt0Ydo03auzBpbNmsFjKXboI5WxdTmYBVsSWGl9BS3a+x1xBUmSSMhXQmMgFo3tnjOZSLNlXUWYW0IoGCG4vXkt8py2LWNr6C/K5HAVJFsLDgNK9NAp9H8XJIJM8cahZXRTGxYOR942qqRaTOviVJ502qvgMIsUaRrchABc8T4kjiTxPxqxQIH239uGH3adwNm9pqm9LZctsnRC9a9xe1qfilR2GvrG/3kls4kMVxuzIF3Yk6ue+QAZc2XS+W+tNaBV6Q47dIi5UbfPuvatljF1Zjnax0IUqBbUso51Z2PjxPCkwtZ1BsDcA8DZvxC99edebW2fv48m8ePUEMmW4I/7XVkYeDKRwPEAjtgsMsSLGt8qgAXJJ+JJ1J7SeNBHaOIaONnVC5UE5QQCfmxAA5nw7eFKDttgylYlyN6sZmzWYNMRGmVctmy9G5JGnC9rU9mjzKVPBgQfnpSqT0fQvG2eQKgiDICMkm6OaIvdb3VteiVvzuABQOKVLjy0sqGAkwBHj1XM5bOt11suikakGxN7U1qsmEAleUE5nVEPZZSxFv5z9KCOyMYZoIpiuUyRo+W97ZgDa/O1+Nc9r49oQhEZfNLFGTcAIHcJmN9T1uAB+XGu+AwoiiSJb5Y1VFvxsBYX8dKMbhBKoVr2Dxvp2owdfldRQUcNjJFxAgMKLGVfd5Xu4VLAFkygKpubWY20FtTZpKxAJAJIBNha58BcgX+JpbgtkGOd5vWJmEhJMbCPIOyzCISWUaAFyBTSgzeI266wDFbhBq6y5pLEBHZFQEKczE3teyjW5trWkFJsTsBWQRiaZFvLmCMPaLIxeRGBUixJsGADgcGFzdwq2AA5aUC7EY37QIHj6G7abeMRlujJoBx0zA3NrWFr8vdjbSM4kbIUCyFFB4lcqsrEfhuGBsdRz1uK6YzZscrXkGYbuSIqeqyPlLAjn1APmajsrZMWH3m6BG8feNc31yhdPCyig923jmgw8kyxmQxoz5AQL2F9WPAdvE9gPCl7bYKYpcOEVUYKxchwM75iVDCMxhjpozgnMbA2pvj8KJYnia+WRGRrcbMMpt461Vl2UGlVzLLlXKd1cbssvVaxXMCLcAwUnUgmgY1mMf6RmMFjBaQYg4aMG7MfZCcm0SuxuqnooGOi3trbT0qxexFfMQ8iOZd8siFcyPk3N1DKVIyXFmDDpHwsFzZmK3sKSWAzqrWBuBccA1hceNh8BwqvtLGFZIYt1mSd2jZiRlXoM9rcWJy2ta1r68AbWCwwijWNb2UWFzcnxJ5k8a8xWEDtGxveN8627crJr4Wc0FHZeNmeaWN44wkQUZkct0j0shBQWIXKx/WKZzOQpIUsQLhRa58BcgX+JFcsJhFjzWv03Z2J43Y/0GgHgBVg0GUn9KDGmHfcoGxCb11L2NwY0yKQhDt0xq2UaDXs1dI5/RqNkRBJKqrHunCsvtY+aPdTYeKZW1OtPBQIdp7aKNODCPYLC6M7gKxkZowxIvu0UjVjrbNpoL3tibR36MTlzI7RtkbMl15q1hcWI5aG45V7i9lrIZGzOpkjSMlSBYKWZSNON3Nwbg8CCLgz2VgBBGEDM2pJZrZmJ4k5QFHZZQAAAAABag47cxssMZeOONgoZnMkhQAAaAEKxJJ0GlvoDUwW1mMipuVSFneJDm6YdVLsGjy2A6Li4Y6qO3S1tnZJxG7IxEsJjYsN2Izc8iRLG4uORtpc15BsVVm3u8kbUsEJXIrkZXkACghmF7i+XViACTcGTkgEgXNjYdvhWek21Kkc8j4dTJCFvu5My2K5yC7KpBXmAD1lI46aCVLqRci4IuOI8RcEXpRg9gZMO+HbETSo6lbuIwyg3vYxxLcm9yWzEmgc0o2hjZVlWMwo0TtkHT9oxylywTLbKCANWHM9l29KZdiscQ04xU65lymMCIoBawsWiLrr0tG4+VB02Pj5ZGkSWNFaMqDu3Lp0hfLmKqcw5i3BlPOwtY+SRVvEis1x12yqBzJIBOg7B/wDmq2xNlHDJk38so5bwR3Xt1jjTNcm5LXJPOp7Z2b6xHu97JGLg5o8tzbXKRIjKVPMEa0CuHbbg4cmGNVxBAJ3mpc3uUGSzLYK2ZipYMLC9gdFSlth5jGXxE7hMhZWKBZWRs8bsFjGUhgD0MgNhmBpsaBEm1pAziaFQ0aoyCN85zOSqxm6gLIdOBI6R1sLlnsrFmaCKUjKZI0ci97ZgDa/O1+NLMJ6MIqlJZpcQpbOBNu+i2oLho40YsQSCWJppszApBCkKXyRqEW5ubDTU9tBU2zjpYrFYkeO6hsz2YlmC5UUKczWJNiQDoO0ivsPbJllkiKLGIy6oLOCyo5jzDNGqMtgDdGa2YA2NWdo7IaWVJRiJozGLBUEZU3OpIkicgkaXUg2qeE2UElMplkkNmCByCI1YhmVSFDEEqp6ZYiwAIGlBbxbuEYxqGexyqTlBPIFrGw8bH4GstivSpojZoY95dw5VnKFIyoLB1iJCguQWcKiFWuwGtabaGF3sTx53jzqVzxkB1vzUkEA/KlLejAaNUbETtZWjJ9kpaJrZoSqRKoTojVVDjWzC9A+BpNPjZ99utzEQwdoryHN0CuVnUJ0VJOhBJBy6amzkClOH2KUmkl9ZnIlveM7rKLiwswiEnR5AuQKDtsLGyTRbyREW7MEyMWDIDYOCVBs1iRpwsede7ZxUsaZo1jNrs5lkKKqgXvcKxve3LtPxtYPDrFGkaiyoqoo7AosPoKp7Z2UcQEAnlhyNnBj3ZuRwuJY3U24jTQ2PECgW4D0gviVw4iVA3FS3tFJjE5Yply2u2U2a+bW1tRomOlKYtgKJlmMsrZTvMhK5DLk3RmICBsxUkZb5NbhQbGmzrcWvbxHLxoMvNt+VHySQQrLmjjVzN7Jd4jysjSZLq4EIuoBvvIjz0f7JxwnhjmXhIiuBe9ri/Hn8aUwejBWExeuYlhmVlZtzmUi5Y6QBZM2a5Mgc3AYWYXp3hMOsaLGosqKFFzc2GmpOpPiaBXtbahjlSN40MUt1uX6ZsrM1ky2KgADVgTfQaaz2LtV5WZJI1RhHFMuV8wySZgoJKizAxtcC41FidbdcXskSSB2kkyDKTDcbpmU3ViCuYEHkrAG2oNGx9jrh8xDySEhEDSEErGl93GMqi6rmbU3Y3NyaC3jOqP1x/wB60UYzqj9cf960UBh+Mn6/+K0sXbL+sCPdDdNI0CyZ+mZVQykbrJYJZWGbNe46tjeu0+00hZsw0LjXMgAuFA6zDn2VyTZiDF595IeMyxdHdK5XdGQdHPmKki2YrqTa+tA5oqtjZygBAB1sRex4G1vG9uNgBc8q9wWIEkayA3DKGBsRxHYdR8DrQdgwqVJ3wjrKGjAAaXMw00FgHfLcamwGmovfW5U3sdOyKGUX6SgjwJsbajXs8bUFqqEm0CMSkG7azxySby4ygqUGS18xPTve1hbnfTvgMSJIw4IN7g2va4JUjUAmxBF7a2rjNGhxMbEtnEc2UDq5SY81+d75bfOgvUVwxsxRcwF9VFr6kEgG3aewdtRwGKEiBwQb3BtewIJVhqAdCCL21tQd8wqVKMVhXEhaMC7SoxGmugV3IJHBQF011PaLXsfOyKGUX6SgjwJsbajXsHbags0pxO0ZkxCJuV3LsED732hbKWJEWSxQW1JcHQ9EixN7AYkSIHBBvcaXtcEqw1sTYgi/O16XSbOPriy+szAshtFliMeVcoK3MRkW5YMbPqR4WoHNFcMZKUUsLaW49l9eANz2DmdKjgMUJUzdjMpHYQSCNeYtxGh4jSg75xUhSfaeEfMzxAZzu7cOkVJsxUkAhQxNr3Omq2DVfx0zIhZRci3lfXmOXZ5HhQWaUbS2q8U8Ue7QpKwTMZLOWN9EiynOFAuxLLYHTMdKvYDFCRcw5MykdhUkEeNrcRoeWlqobV2cJJos00oUujbpSu7dozvUZrqXWzKD0GUGwDXGlA3Fe1wxcpRCwtpbj8deAuTbgOZqGz8UJFzDkzKR2EGxGvG3aNDy0oLBcVKk+0sI+ZniADndgcOkVJsxUkAhQSbXubfhsDTHHSMsbMtrgEi/D56jSg70t2ttQQmJQpYySIlgbZVZghcnsBYC3Ek/Eixs/FiQMeasVIsbqbBgDfnYg6cL25Uv2zsiCWSJpA+cyRhWR2FzGWnUMAbFei3LnQOqK44pyqMwtcKSMxsPmeQrngMWJA3arFSLG6mwIBvzsQdNBe3KgsFgKkDSna2FYlnjAzlFA4dMgkqNdLC5bXw8b3sTIyxMwtmC310F/HXQfOgsUk9INtth2jVUQ58xZpHZFRVKgsSkT978WVdDdhTDAYsSBu1WKkWN1NgwBvzsQdNBe3Kqm3dniYKjSyor5o3WMraRWBzI2ZTYEA9JbML6EUDaiucrEKSLXANrmw+Z5Cq2zsaJM3IqQCLHS4DDj23vp87G4oLZYVKle1cIWOdV6QRl4gZrkMEudLEqL30tcWNzVoM4iBNi4S50ABa2umawF/8Au+dBapD6R+kPqzoiojMytIweQpaNSAxFka5uw1bKg/E66XY7Nxu8DX0ZSoI10uoYce299OXHW4qn6Q7MSXKWkkS/sW3eX2iSEBo2zK1lJt0lsw1sRQOBXtc5CQpItcA2ubD5nkKrbOxokzDgykAjXS4BHHt46fPW4oLhNAN6obTwuYhgNQri9xext0RfvEAefO1d8Jn3S5+vlFwLcezQ2/8AeVBZpV6RY+aCLeQxRyWNiskrRkk2CKuWJ8zMxCgG3Ea112ZjzJcGwZVQsBf8V9b8LEg2sToAeYqe1I1IRnJsksbADmxOVb35BmB+QoLcROUZgAbC4BuAeYvYX+NqlUTwqls3HbwlTYMqoSBf8V9QSLEEhreAvzoLxavQaXbTwuYhgNVDi+gNiOr/APUQP/bV3wecRLnHTy6jTj2aG3+3woLVKfSTa5wsSuBGSzhLyybuNdC12kCOR1bCym5I4ca77LxxkuGsGVUJAv8AivrfhYlTaxOgvzFc9u4MSIrb2SJo2zJJHlLKSCh0kVkIIYjUHjprQW9n4nexJJlK50V8p4i4BsfEXqxVfAYRYY0iW+VFVFvqbAWFz21XwWPzuUNgwF7C5BFytwbWIuLdvytcL5agG9UtpYbOUPAoSQ17FQVKm3iQbcu3lU9mK4iUSCza3AtoL6DQ2NhYXHHsHCgt0s25tJ4RGI0RnkfIokk3aCytISXCMRohsApubcBciWzseXYo1gwW9hzFyt73Itpbidb8rEw9IsGskDZpHQJ7S6BGPR1tlkRkb5jQ2IsQDQWtl41Z4Y5l6siK4+DC/EaGrVcMLhljjWNNFRQq63NgLDXnVfA4/O5Q2DBb2FzcXK3BtYjS3bx5WuF4mgNequ0cPnC8Lq4YN3LXu3lfz7KjslHEdnFiC1hp1b6agm+n/p4kLtL8ZtLdzRx7tsrhyZLjKuUFrW4kmx5W8eVeYTaBaQxtYN0yBrqFbLe+o0BW+vEnsNdNowppK97QiRrDmCpDXHPS/ZQVdh7WeYsskQjOSOZMr57xyZsuboLlfom6jMBpZjTelWxdkLBciSSQsqIpky3SNb5IxlVbgZm1a7G+pOldcPj7ybs2B6ZFrm4VraG1tAVv4kgdU0F8tagGqu0MPnC9qsGB7tr3byv59lR2UriOzixBNhp1eWoJv2/PnxIXaoY7aBjlhj3ZYSuUL3AVLIzi/Mk5bWA+J7YwY8mUxtYavl/7gLHlcAgG5ueY8bd8ZhVYo5J9k5kFuZyMljpws57NQKDls/HmSSZDGybpwoLEdMFQ2YAE2GvPXTgKv1UwUK3aZSfbZGIPKygC3y+Nc48f7bdtYXLZbXOawBtwsCAdfla+tgvE2oDVW2jh94gFgSHRlvyKsGDfK17c+HOueykcKwfhnbJwuV5EkHUk3PLj8yF6qGP2iY5YIxGzCZ2QvcBUsjOL63YnLawHaSRzjDjyZTG1h0nC/wDcAAeVwDYkm/aNONrGKwYdo2JIMT7xbczlZLHThZz8wKBZHtGVpGilhWOxidCsmc5TIFG8GQCNjbQAsDY66UVz2Xs8om99ZmlWZopMsoiFizqwN441Ym1l6RNgAOVFBDaTATFi4BXVAWtnJCiwGYBW4DMQesbcDTOSQLiLk2Ah1J/VVTFt7Q3GIGVw67tAVPQC8Sp5Eiq+0cUzsxWCfWLKPZnjmv8A0oHT4tbMAbMMyi/MgXNu2ueHxo3cZY3ZhFe3a+gJHYTek74ls99xPbPKfu+TJlHPtqCTtZPYT6DDX9n3Cc3lQN5J13yvmGUQzXPIWZL6+FjVmPFqSVvYhymvM5Q5t26H6Vm3lfIV3E1zFiV6nN3DLz7KsJim3ubcT237P92eqYsg/wA1A0wm0Buoy7XZlhzW43ksqkjkCb+RqE+IUTo+YZVhxOY30GV4g1z4WPlSWKRwFG4m0TBKehzjcs/PkD8+VeYuR2RwMPNcxY1B0Ocjho+fMD5UGnTFKWK3sQ+TXm2USWHb0Tf5GqmzdoAwRM7Xdo4C1uN5LKDbkC1/I0uGLbe5txPb1jefdnq7jd3/AJtKp4KR1RAcPNcQ4FD0OcTlpOfIH58qB1POvrEb5hlWHFZjfQZXiDXPgQb/AAq8uKUsVvYh8mvNsoksO3om/wAjWXxDuVYDDzaxY5R0OcsitHz5gH4c6ttim3ubcT29YEn3Z6u53d/5tLUDLAbQG4idzdjHAWtxvJZQbdha/kalLOu+RswssWIub6DK0YbysfKkUEriJFOHmuIsGp6HONyz8+Q86k8z2cbibVcYB0Ocjhk58wPlQaNcWhYrexDBdeZK5wB26VXw2PAhRnN2yIzW49I5QbfGlXrLbzNuJ7b1H+7PARZD9a4b18gG4nvuoU6nNXzMOPZQPMRKu+jNxZRNc9lrXqwuLQki/d15HMLi3bSGXEsSfYT/APyPdn8dstEeJYEewn0MJ+7P4Vs1A2weOG6DObtZmI52DWvbyoxUoMsNiDZ5AfA5DpSRJnC23E33Tr93zL5hz7K7DFNvM24ntvZG+7PAplB86B4uNQm2bkhB5HPcLY872qvBjwsReQ3I3zeOVHI0HgMo8qTRzOAvsJtBhb+z7hJfny+tRnlcxsogmuY8Uo6HN3DJz5gUD7FyAyRWIOWYg+B3Tm3kR510THxk2DC2WNgfwkSEhLHncj6ikyYtt5m3E9t+ZPuz1dzu7/zcqqYWR1RAcPNcR4JT0OcTlpOfIH50DyHaIWN2kbVTiGtzKRyMpsOdhlHzFSxzgywAHqzkHwO5kNvIg/Os/iXkKsBh5tYsco6HOWRWjHHmAfhzq6+LbehtxPYYjefdnq7gx3/m0tQOUx8ZOjC2WNg34SJCVSx53I+oqvhdoARuztcq2JNueSORl0HOwyj5ikWEkdY0U4ea6xYJD0OcTlpOfIefKvZJHsw9Xm1jxyjoc5ZA8fPmAfhzoHuOkBkhAIJWex8DupDbyIPzqwMchNswtlRweRDkqtj4kfUUjOKbfZ9xPbfiT7v8O43d/wCbS1V0lfIq7ia4iwqHoc0fM/PkKB9h8aAjlzqrTm3PKjEaDnYWFe4iZWaOx4SC45i6MRf5UkknYhhuJtVxYHs/zGDJ5iusWKYPfcT2zo33Z4CPIfrQOxjkva4tlD35WJyjX41yw+LsHzHg8gA52XXTtsKQxyuEA9XnuIkTqcw+Yjj2V1fEtmvuJ+tOfuz+IWWga42dXERH5kRtzF9RVk41O0Wys1+VlIU6/E0hXEN0fYT6GC/s+6OlXMzPu8u4nvu5V+75s4Yc+ygfYTFdKQMeEpVB4BQ1vHma4Y3ErJHGVPF8O9uYDOCtx5+VL1xTbzNuJ7b53+7PVMeQHzqvDK4C+wm0XCA9D8tiX58vrQaN8egNi34ZGJ5AIQr3PKxP0NQw2J6cisw+9yID+2rkDt/EfOs9ipXZWAw82seMUdDnJIGTnzA+VWTi23obcT29YMn3Z6u4Md/5tLUDDE4tJIkZT1mwr2PEK0ilSRy4HyNWmx8YNsw6srX/AAgRkK9zyILW+RrOYSR1RFME1xHglPQ5xuWfnyHnUXd8rD1ebWPHqOhzllDx8+YHy50Giw2J9pIrMNJQiD/xLIQO38R86r4/FrJCjKes2FkAPEK0ilSR8j5UvbEtvg+4nt6zvPuz1fVzFf8Am0tVaGRxGimCa4jwSnoc43zPz5DzoNK2NQHrC1pGJ5AIQr3PKxP0Nc8NirySqzaCRVQfGNXI8fxGkDTPkcbia5TGgdDnJJmTzHlXdMSwlzbie2+D/dnq7jd3/m0oGOOxSyQgg9YwvY8cpdbEj/3hVxsYgIF+Ic35DJo1z4XrNpK4VR6vNcRYdT0OaPmbn2V0lxDH3E3DFe775unnQPIMT03BYWzIE+a5tPrXHGYtXhJB4gEA8bZgL2+NLFxLZlO4n0eNj7PkEynn21xSZ8gG4nvu8vU5583b2UGjbGICFvqSw05FRmIPZpXGHFe0cFhltFk+LX5876Un9ZbNfcT23krfdngy2H1qKzvcewm0OH933OtQNNqYlXw8ljqUk0PHonKTbsv/AFq62KUEC9yWKaciFL2PZoPqKzU0rlGAw81yk69Tm8gZefZVj1ps5O4ntv2f7s9XclL/AM2lA1hxgMr9IZMkJTsu5YCx536Nctp4tHw8wB13c4seJyEoxt2X/qKT4eVwqgwTaJgwehzjbM/PkPOoSyOVcbibWPGqOhzkkDpz5gfKg08mMQMq3uWfd6cmyGWx7OiL/MVxjxgMjHOMhjhZTyJdnUWPO9lApPJiWMwfcT2GJ3n3Z6vq5iv/ADaW+dcIZXEaKYJrqmCU9DnHJmk8h58qBztHGI+Hmsdd3iBY8Tu7xubdl/6irjYxAyre5Z93pybIZLHs6Iv8xWZaR8jj1ea5THAdDnLLnj8x5c6sestvs+4ny+s7z7s9X1fdX/m0t86BumNG9bpDd7uFlPIl2dRr42UVDaOKVoJbHXdzgA8TkujH4X/qKSLK+VRuJriPBqehzjkzOOPIedSlmcqw3E1yuMA6HOR8yc+Y8udBokxSjKt7kkJpyOTPr2aD6iuK4wGU9IbvdowPK5Yre/kKVR4phIG3E9t8H+7PAQ7v+6uEEzhVBgm0jhU9Dmr5jz7KB7icUrRuAdbSqAeJK3DWqUWKVVQX1ORbDkSLi9I3na/3E/HE+77/AFakMS1wdxPo8Lfdngq2P1oHRxYz3zDJkJvyvmtxqT4pWDi+oLJrzIXMbfKs+Zn3eXcTXyMOpzz5u3srr602YncT23sjfdngY8o+tA2weKVYowTrlhUgcRmsFv4USYwCUdIZN3Izdl1ZV4+FyKSRzOLewm/+L7vuG7+X1qE8rlWAw82seIUdDm8gZefZQaRsUpLLexDZNebZN5YdvRN/kaq7MxSph4bnXd4cWHEZ7Ipt2X/oaXSYpjJm3E9t+X+7PV3G7v8AzaVXhlcIoME1wmCB6HON8z8+Q8+VA8kxo3q2YZN3OzHkCjIp18LsKsJjELFb2Ifd682yCWw7eib/ACNZlpHysPV5rlMao6HOSTOnPmPKrHrLb7PuJsvrO9+7PV9X3V7fq0t86BhgZB6tCt9QmGJHOxKgH6Hyr2l+zJHuimGVfZYVLslgCjMXufAEa0UGlooooCiiigKKKKAooooCiiigKKKKAooooCiiigKKKKAooooCiiigKKKKAooooCiiigKKKKAooooCiiigKKKKAooooCiiigKKKKAooooCiiigKKKKAooooCiiigKKKKAooooCiiigKKKKAooooCiiigKKKKAooooCiiigKKKKAooooCiiig//2Q=="/>
          <p:cNvSpPr>
            <a:spLocks noChangeAspect="1" noChangeArrowheads="1"/>
          </p:cNvSpPr>
          <p:nvPr/>
        </p:nvSpPr>
        <p:spPr bwMode="auto">
          <a:xfrm>
            <a:off x="155575" y="-457200"/>
            <a:ext cx="6991350" cy="952500"/>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 name="Rectangle 5"/>
          <p:cNvSpPr/>
          <p:nvPr/>
        </p:nvSpPr>
        <p:spPr>
          <a:xfrm>
            <a:off x="1447800" y="1143000"/>
            <a:ext cx="6400800" cy="1754326"/>
          </a:xfrm>
          <a:prstGeom prst="rect">
            <a:avLst/>
          </a:prstGeom>
        </p:spPr>
        <p:txBody>
          <a:bodyPr wrap="square">
            <a:spAutoFit/>
          </a:bodyPr>
          <a:lstStyle/>
          <a:p>
            <a:r>
              <a:rPr lang="en-US" sz="3600" b="1" dirty="0" smtClean="0">
                <a:solidFill>
                  <a:prstClr val="white"/>
                </a:solidFill>
              </a:rPr>
              <a:t>Luke 7:48</a:t>
            </a:r>
          </a:p>
          <a:p>
            <a:r>
              <a:rPr lang="en-US" sz="1600" b="1" dirty="0" smtClean="0">
                <a:solidFill>
                  <a:prstClr val="white"/>
                </a:solidFill>
              </a:rPr>
              <a:t>  </a:t>
            </a:r>
          </a:p>
          <a:p>
            <a:r>
              <a:rPr lang="en-US" sz="2800" dirty="0" smtClean="0">
                <a:solidFill>
                  <a:prstClr val="white"/>
                </a:solidFill>
              </a:rPr>
              <a:t>Then Jesus said to her, “Your sins are forgiven.”</a:t>
            </a:r>
            <a:endParaRPr lang="en-US" sz="2800" dirty="0">
              <a:solidFill>
                <a:prstClr val="white"/>
              </a:solidFill>
            </a:endParaRPr>
          </a:p>
        </p:txBody>
      </p:sp>
      <p:sp>
        <p:nvSpPr>
          <p:cNvPr id="7" name="Text Box 15"/>
          <p:cNvSpPr txBox="1">
            <a:spLocks noChangeArrowheads="1"/>
          </p:cNvSpPr>
          <p:nvPr/>
        </p:nvSpPr>
        <p:spPr bwMode="auto">
          <a:xfrm>
            <a:off x="1981200" y="3429000"/>
            <a:ext cx="5334000" cy="646331"/>
          </a:xfrm>
          <a:prstGeom prst="rect">
            <a:avLst/>
          </a:prstGeom>
          <a:solidFill>
            <a:schemeClr val="accent1">
              <a:lumMod val="75000"/>
            </a:schemeClr>
          </a:solidFill>
          <a:ln w="9525" cmpd="sng">
            <a:noFill/>
            <a:miter lim="800000"/>
            <a:headEnd/>
            <a:tailEnd/>
          </a:ln>
          <a:effectLst/>
        </p:spPr>
        <p:txBody>
          <a:bodyPr wrap="square" anchor="b">
            <a:spAutoFit/>
          </a:bodyPr>
          <a:lstStyle/>
          <a:p>
            <a:pPr algn="ctr"/>
            <a:r>
              <a:rPr lang="en-US" sz="3600" b="1" u="sng" dirty="0">
                <a:solidFill>
                  <a:prstClr val="white"/>
                </a:solidFill>
              </a:rPr>
              <a:t>Your Sins Are Forgiven</a:t>
            </a:r>
            <a:r>
              <a:rPr lang="en-US" sz="3600" b="1" u="sng" dirty="0" smtClean="0">
                <a:solidFill>
                  <a:prstClr val="white"/>
                </a:solidFill>
              </a:rPr>
              <a:t>!</a:t>
            </a:r>
            <a:endParaRPr lang="en-US" sz="3600" b="1" u="sng" dirty="0">
              <a:solidFill>
                <a:prstClr val="white"/>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3244334" y="3244334"/>
            <a:ext cx="6858000" cy="369332"/>
          </a:xfrm>
          <a:prstGeom prst="rect">
            <a:avLst/>
          </a:prstGeom>
          <a:solidFill>
            <a:schemeClr val="bg1"/>
          </a:solidFill>
        </p:spPr>
        <p:txBody>
          <a:bodyPr wrap="square" rtlCol="0">
            <a:spAutoFit/>
          </a:bodyPr>
          <a:lstStyle/>
          <a:p>
            <a:endParaRPr lang="en-US" dirty="0">
              <a:solidFill>
                <a:prstClr val="white"/>
              </a:solidFill>
            </a:endParaRPr>
          </a:p>
        </p:txBody>
      </p:sp>
      <p:sp>
        <p:nvSpPr>
          <p:cNvPr id="37892" name="AutoShape 4" descr="data:image/jpeg;base64,/9j/4AAQSkZJRgABAQAAAQABAAD/2wCEAAkGBxMTEhUSExMVFhUXFxcYGBYXFxoYFhcXGBcYFxggFhgYHiggGB4lHR0YITEhJSkrLi4uGCAzODMtNygtLisBCgoKBQUFDgUFDisZExkrKysrKysrKysrKysrKysrKysrKysrKysrKysrKysrKysrKysrKysrKysrKysrKysrK//AABEIAFQBpAMBIgACEQEDEQH/xAAbAAACAgMBAAAAAAAAAAAAAAAABAEFAgMHBv/EAD0QAAIBAgQEAwUFBgYDAQAAAAECAwARBBIhMQUiMlETQWEGFHGRkhU0YnOBIyQzQrGyUnSCobPBB6Pw8f/EABQBAQAAAAAAAAAAAAAAAAAAAAD/xAAUEQEAAAAAAAAAAAAAAAAAAAAA/9oADAMBAAIRAxEAPwDs/hXkNwLBFtqc2pbNcdtrH41sXDKLWHSCBqdAaVbEWmcCMsfDjJZbXsWlABuRoLE/6jUwcSz3tFJysVPTuN/5qBhcKoy2HTe2p0vvULhVFrDpNxqdDSSccUxJOI5PDcRspsLkSZQml7/zCt0vE8rIpiku5IXp3Clj56aA0DAwyi1hsbjU70e6r288256u9LLxS8jRiOTMqo5HLorl1XW/dG+VapeNqscspjkyRBy5sNMgzNpfXSgfOGXtuc25371DYVTe43NzqdxtS8/EslrxSczBR07nb+aoXil5GjEUmZVRyOXpcuq637o3y9aBhsKpzXHVa+p1tt51LYZTmuOq19Trbal4OJZ72ik5WKnp3G/nWlOOKYknEcmRxGymy6iQgJpf8Q+dA82GU303FjqdqPdl7eWXc7UvJxLKyqYpLuSF6dSFLHz00BqE4pd2jEUmdVRyOXRXLqut+6N8qBn3Ze38uXc7dqBhl0NthYanakZOOKInnMcnhoJCxsugjLB9L/hNbp+JZMt4pOZgo6dzt50DC4ZRaw2FhqdAd6Fwyi1h03tqdL0q/FLSLGYpM7K7gcuqoUVtb93X51lBxLPmyxScrFT07jfzoGEwqi1h0m41Ol96BhlFtNjcanekY+NqYknEcnhuIypsNRJYJpf8Q+dbpOJZWRTFJdyQvTuFLHz7A0G/3Ve382bc9XzqThV7eebc70snFLyNF4UmZVRyOXRXLqut+6N8q1S8bVY5JTHJliDlzZdMgzNpfXSgebCqb3G5udTvQ2FU5rjqtfU62286Xn4lktmik5mCjp3O3nUPxS0ixeFJmZXcDl1VCitrfu6/OgZbDKb3HVa+p1ttQ2GU303FjqdhtS8fEszOoikuhAbp3Khh59iK0ycbURPOY5PDQSFjYaCO4fS/4T8qCwWIDYdh+grBMGg0VAotlAXQAb2AGgrRLxLKyKYpLuSF6dwpY+fYGsU4peRoxFJnVUcjl0Vy6rrfujfKgaGGUW02GUanapXDKLWHSCBqdAaWg4lnzWik5WKnp3G/nWlOOKYknEcnhuIypsuokKhNL/iFA8uGUWsOnbU6X3qEwqi1h0kkanc0u/FLOsZikzsruBy6qhRW1v3dfnUx8SzMyiKS6EBunQlQw89dCKBhcKotpsbjU7mo90Xt/Nm3O/zpJ+OKInnMcmRBIzGy6CMkPpf8J+Vbp+JZLXik5mCjp3O3nQMe6r23Obc7/OhsKpvcbm51O4pZeKXkaMRyZlVHI5dFcuq637o3yqYOJZ72ik5WKnp3G/8ANQMNhVOa46rX1OttvhQ2GU5rjq31OttqRi42rRxSiOTJKEKGw1zjMul9NK2txS0ixmOTMyu4HLqqFFbW/d1+dAy2GU3uOoAHU7CpOGXtuMp1O1LRcTzM6iKS6EBuncqGHnroRWmTjiiJ5zHJ4aCRmNhcCPMH0vf+U0D/ALuvbyy7naoGFXTTYWGp2+dLz8SyWvFJzMFHTudv5qheKXkaMRSZlVHI5ely6rrfujfL1oGVwyi1hsCBqdAd6Fwyi1h03tqdL70vBxLPe0UnKxU9O43860pxxTEk4jkyOI2U2XUSEBNL/iHzoHlwqi1h0kkanQnfzoGGXTTY3Gp3peTiWVlUxSXckL06kKWPnpoDUJxS7tGIpM6qjkcuiuXVdb90b5UDPuq9v5s25370e6r288253pGTjiiJ5zHJ4aCQsbLoIywfS/4TW6fiWTLeKTmYKOnc7edAwcKpvcbm51O4rIQLcm2rb+d7bb0m/FLSLGYpM7K7gcuqoUVtb93X51lBxLPmyxScrFT07jfzoMouGxKXKxopksXKgKXIJN2ta51Ou9bnwym+m4sdTqBt50jHxtTEk4jk8NxGVNhqJLBNL/iHzrdJxLKyKYpLuSF6dwpY+fYGgYOGXt5ZdztQMMvbyy7nbtSycUvI0XhSZlVHI5dFcuq637o3yqYOJZ72ik5WKnp3G/nQbsJfw0uLHKtwDmANhs3n8aKw4UwMERAygxoQo1ygqLC/nbaooIiH7xJ+VD/fPWHBx/G/Ok/6rOL7zL+VD/fPVNgvaGGNGkkJRXkLDQsSHiEwsqAno1t5a0FhiOG5MNHBHdvD8BVuRmKxvHqToL5VvT82FDMjkm6MWFrWJKsmunYmty61lQVGG++z/wCXwv8AyYujjPDicLio4wWeWOay3GrvGQACbAa23P61ahBe9hfQX87C9v6n51lQLz4YPluTyuHFraldr+lI4Yfvs/8Al8L/AMmLq2qogce+zizZvAw2umUjxMVa2t73zXv6etBYYbChM1ieZy5v3Pb0qu4Tw4+54eCUFWSKAMARcNEENr6g8y2NquKKCt4l/Gw35j/8MlMx4NRK81zmdI0I8gI2kYW0ve8jX18h+rDKDa4Gm3p5aVNBUYfh2fDSYeS6iTx1NiLhZXk1B1F8puL1u4uP4P50f/dWFqreNPbwjYkeMmxF73sLA77/ACBoGnwamVJrnMiSIBpa0jRsb6XuDGttfM+ltPDYWXxcwteV2G2oNrHT9aeWpoKXH4NYcJHCpJWM4ZAWtchJYlF7AC+narKXDBmRiTeMlhbYkqya/oT8q3soOhAI9amgrYcOwxUrkcjQwKDcasj4gsLb6B0+dK+0WGCYHG2J5ocQ5v3aNr29KvKrPaOPNhZ0JsGidSb2sGUqTc6aA3/SgcxWFD5b35XDi3cbX9KUmw7HFROByLDOpNxozvhyotvqEf5U3hMQJERxezqrAHezC+tb6BeLDBWdhe8hDG+wIVU0/QD51W4DBrNhJIWJCyHEoStrgPLKptcEX17Vc0IoAsAAPSgRxkLNLAwGiuxY9gYnX+pArcmDUSvNc5nSNCNLWjaRhbS9yZGvr5D1uzaoagr+ED+N+dJ/1WnEcOyYaPDx3YR+AouRcrE8epOgvlFzaj2axkcySSRklTNJYm2u2osdjuD5gire1AtJg1MqTXOZEkQDyIkaNjfS97xrbXzP6LcN/jYn8xP+GOrKoVQL2A139fLWgqOLcOPueIgiBZninCgkXLShza+gHM1tascThQ+W5PK4cW7jv6VvooKnDD99n/y+F/5MXT0GGCZrE8zlze2hbe3pSGCcHGT66iOFCLi5CmVwQu9v2hFz5rVvQVHBuHEYXCxyAq8UcN1BGjpGAQSLg632P60Yn77B/l8V/wAmEq3rEoL3sL6i/nY2v/QfKg0w4UKzuCbuwY3tYEKqaadgKQw/Dc+GkgkuvieOrWIzBZHk1B1F8rXq3otQV3Fx/B/Oj/7piPBKJXmuczpGhGmUCNpGFtN7yNf4D9a/jmNRZcPE2a7vnBscoEZVTma1lu0iAX3LVcigR4bCy+JmFs0rsNtQbWNJ4/BrDhI4lJKxnDIC1rkJLGovYAX08hV1aoZQRYi49aDRNhQzI5JvGxYW2JKsmv6E0rFAwxUshHI0MCg3GrI+ILC176B1+fxtZUWoKPj+FEfD8UqkkeBiTr3dZHO3qTVricKHy3J5XDi3cXtf0pP2lUHCYhSbAwyBje2VShDH9BrTuFkLKrFSpKglTupIBINtLjb9KBPEYdveopAORYZ1J00Z5MMVFr31Ct8vhTeGwwTNa/M5c37ntptW+igovZ/DCTh+EUk28DDNcfgWNx/uBT2OgJkgYC4V2LHTQGJ1G/qQNO9OogAAAAA0AGgA9KyoFY8EoleW5zOkaEeVo2kYW0vc+I19fIfro4OP4350n/VPmqb2Ux6zwmZAwWR2ezDUXsf/AL/40DvA/u0H5Uf9gqajgf3aD8qP+wVNBEX3mX8qH++es4OHxoLLGgBJY2A6iLE/GsIfvMn5UP8AfPT1BCipoooCiiigK1eCMxfKMxAUt5lVLFQfQFmP6mttFAUUUUBRRRQFLYnBJIVLorFGzISNVba47Hf50zRQQoqaKKAooooCtWIgDgqwup3HettFBhFGFAVQAAAABsABYAUnx3iiYXDyYmXNkiUs2UXaw7AkU/VJ7a8KfFYHEYaMqHljKqWJC3PcgEj5UGWB9osPNLNFHIrGFYmdgQUtMGZMrA6myk/qN6wT2nwzYkYRXLS3lU2HKjRLEzBiba2lS1ri9xe4rx/EP/H0wOMGHMGWcQBc+rARR4iPeRHCEK8S5gGJVX2Y5qQx/wD42xT5srQZjHJZy7BhM8GEiBvkvyvA7Zr359t6D3r+1EHjYmBM8k2GRHeOMB3YPfRFBuxGlxpbMvesvZ72kixkInjWREJ5TMvhl1ABzJcnMuoF+96o+Bey+Jh4nNjn92yz+MsmTxfEKZk93vmYoSFXXKq2uerQin4l7AYp+H4TDq0Piw4XEYd7uwS83h8ysEJNjHtYXzb6ah7ngGOwzpI0IVFWWVHFlT9pG5jYkDuVNidwKs3mUC5YAdydPnXNz7B4ovO4eJM0udcpJMg+0GxY8TNHlUhCFFw4ux0tvYTey2I92w2HEcDR4bwyIpJWZZrwzRyRyEx9Kl0scpuAdBpQe4adRcFlFhc3I0Hr2rJXB0BF/wD9H/R+Vcw497BYuaTElDAFlTEKvOw0lhwkaKRkNlVoHO56h61feyfspLhcZJMTH4brOtlZr8+LeaIEFQLLG1t9DcDvQezooooNEeFUOZAoDkAFvMgVvoooCiiigKKKKBfE4NHKsyKxTVSRcqTbbtsPkK3ipooCiiigKKKKDXPEGUqwBHY6jQ3G/rWaipooCiiigKKKKDEitODwaRKEjRUUbKosB+gpiigR4H92g/Kj/sFTUcD+7QflR/2CpoIh+8yflQ/3z1s4ljRCmbKzkkAImXMxPkMxC99yK1xfeZPyof7563Y7BpKuRwSL+TMpB9GQhgfgaBbg/FlxCsyI4QNZXbLlkFgcyZWJtr52O9wKsapPY+ADBwOL3kiidtTlzNGpbInTGCdcqgC5OmtWsWIVmdQdUIDabEqGHx0IoEBx6LxWhF8ysiE8tsz7AC+bTS5tbUb62tAa89i+HRnGx3U88UsjDM1vEhlw2QrY8p5mva2bTNewtdzzhMuY9TBR8TtQLcX4smH8LOCfFkWNbW6mva+Yjt5XPpTGCxQlTOt7XYa91Yqf9warPa6AHCyyHqhjklja5GWRI2Km2zWPkbg+Yq0wuGWMZUFhmZrXJ1Zizb+pJoNxNIrxRS4SzayGMGwsWWMyHz2ABHxFMQYgPmym+Vip08xa9UmB4agxciWbKiw4hAZHYJLK+LSQrmbQEAcvT6Cg9CKQx3FUilihYNmlzZSAMoy5eokg3OYWABO52BpmXEBWRSdXJC6bkKWPw0Bqu9qBlw00w0khimkjO+VxE1jlOhI9QaB/h+MWaKOVb5ZEV1vobOoYX9bGmCa0YPCJFGkUYsiKFUXJsqiwFySdqnDYgOuZTcXYbeasVbf1BoEOHcdSZlQK6lhKQGC3tC0atcKxy3Mi2Bsd7gVaiqLhXDoxPK1mLROwRmdmZRNHC8gLMbsCwU2N7ZQBawq2fFKJFiJ5mV3AsdVQorG+2hdPn6UFdxD2khheWNxJmih8drISpS0hOVtrjw20JHl61cA1Se0OBjKSOUBaRYoHY7tC0oDL6Ah32sdfQWuFFhYX7UEYiYIpY7KCx+AFzSPDOMLMcoR0bw45bNkPLI0irqjMCeRtj5imIZUnhDDmjlQEXBGZHW+oOuqnakOB4JFaR+YspMIZndm8NGzKGLElrFm1NzqdaC5NVc/GVWR0aOSyeHeTkyXlcIq6PmB1ubqNNe1OtilEixE8zK7gW/lQora/F009arOM4BLq1m/ayRK4zuAwBBBy3yhuVeYWNgBe1BcgUEVpxmKWKN5XNlRWdjYmyqCx089Aa30Fdwvi8c9sgbWGGcXAHJPnyee/I1x8KsCKpfZnAokasq2Kq0INyf2UMsoiXU65QTrvrvVquJUyNFfmVUci2yuXCm/xRvlQV+K45HHIYyr6FVzADKXbLZRzXvZgb2ta+pItVsBVDxnhkTzRZlNpSyuMzC4ETMCADytdV5hZrKBe2lXGJxARczGwuo2vqzBR/uRQZTyKis7GyqCxJ2AAuSfhWjhWOWaNZUBAbyNsw8tcpIB9L3701LGGBVgCCCCDqCDoQRVR7IJbBYbcloYmYklmZmQMxZmJJJJ3JoLmq5OLocQ2GAOdUzkm2W3Le2t/5l3Fjc2JsbNwYgMXUHVCAwtsSoYfHQiqmXDqvEI2AsZMPPm1NjkkwoBAJsDY2JG9he9hYLytWKxCxozsbKoLMewAuTWM2ICZcxtmYKNNyb2+G1RjsKsqGNwSraEBmU730ZSCPiDQbIJCyhipUkA5WtmW4vY2JFxtoTWyqv2XkLYPDMxLM0ETEsSSSY1JJJ1JJ86dhxAfNlN8rFTpsRa/x3oFsDxZJZZYRcPDkzXtYh8wUixva6MNQNr7EGrCqjBLbG4gDzhwzdzcviV3OtrKumw1Nrkk2OInVMtz1MFHxO1Bp4txAQRNKyswXcLlv82IUD1JAptGuAe//wB5VTe2EebA4oEsP2ExurMpuI2I1Ug/p5+dXVAVXcF4xHiUZ489lZkIdGQhlNjowF/0/qCKaw2IV1zKSRdhtbVWKnf1BpHgkSo+IiQBUWW4AGxkRZHN9yS7Mde9Ba0jxTiQhCkqzZnVAFy7toLl2UD538hc6UxPiFVkUnVyQum5Clj8NAar/aSENDrcftIdVZlYftUBsykEaEjfzoLaoJqaWweKWWNJUN1dVdTa11YBhodtCKDDhGP8eJZfDeMNeyvkvYGwN42ZSDuCDqCKcqq9nIBHG8a3yJK6oCzNlUWsAWJNhsB5DQU6+KUSLFfmZXcCx1VCisb7aF0+fpQE2KCtGpveRiot3CM+v6Ka3k1V8ZiBbDt5rOpU3ItmV0Px0JGtPY7ErFG8rmyorOxteyqCx0G+gNAhhuOo83gBJQ13BYpZBkte7X876d7HtW3g/FlxCeIgZRpowANmUOh0J0ZWVrHUX1AOlP1VezeFWJJEQEKszgAkmyiwAuSTYDQDYAACwAFAzwP7tB+VH/YKmo4H92g/Kj/sFTQa2lCTuzA2aOIAhSdVeYnYeVx868Zw2CVfAzJIMsMStdW0YfZ1wdNT+zl+lu9e7Q/tWF26E0/lHNJqD3Pn8Frfag57w2CRfAukgywxK3K2jL9nXB08vDl+k1lwiCRZMKWSQBI0Dkq2hEWCBvpvdJB/pNdAy0WoOf8ABoJF9yzJIPDRg91blJ9030/A/wBJo4NFIvuWdJBkUh7q3Kf3W19Pwv8ASa6DUWoOYR4Sb3WVDHLmbDQIBla5dY8QGH6Fkv8AEVYcahkb33IkhzooSytzH96vl+tPqFe/y0UHgOMQyN77lSQ+IqhLK3Mf3q9tPxJ8xWHEYZG8fKknNDKq8rasftHKP/ZF9QroWWjLQc94jBK3jZUkOaGULytqx+0bW03/AGkX1ijiUEjePZJDmhlVeVtS32jYbefiRfUtdCAotQeFZJL9En3vP0t0d9tqjw3/AMEn3zP0N0d9q93agCg8J4cn+CT75n6G6O+21YQxSeNmKSWzykHK2zYjBsPLzVHP+k174ii1Bz3h8Eo8HMknLDEGuraMv2dfy3Hhy/QaOHwSr4OZJBlhiDcraMv2fcH1Hhy/S1dCtU0HP+DQyJ7lmSQeGrB+VuU/ulr6fgf5Go4LDIvueZJBkVg/K3KT7p1afhf6TXQLUZaDmMuDmOFiXw5c4w06EZWuHaPDBRt5lW+k09xqCRvfcqSHOqhOVtT+93y6fjT5iugUWoPAcZhkf30KkhzqoTlbmP71e2n4k+YrDiMMp8bKknNDKF5W1Y/aNhtv+0i+oV0K1GWg57xCCVvHyxyc0MoWytqx+0bW9T4kX1CjiMMjePljk5oZVWytqT9o5QPX9pF9YroWWi1B4Vo3v0SffM/Q3R322qMjn+ST75n6W/h99tq93lotQeFCSX6JPvmfobo77bUvw6CRfAukgywxKwytYEfZ1xoPLw5fpNdCAotQc94bBIvg3SQZYog3K2jL9nXB01I8OX6TRw/Dyr4GaOTlhiU8raEfZ2Yf+uX6TXQstFqDn/BoZF9yzJIMisHurcp/dbX0/A/yNHBYpF9yzJIMisHurcpPutr/AEv9JroFFqDmEuDm91iQRy5hhp1K5WuGMeGCjbe6uB8DT/GoJG99ypIc6qEsrcxHvV8un4k+YroFqmg59xqGRvfcqSHxEUJZW5iPe9tPxp9QqeMwyN75lSQ51UJZW1P7306adafMV7+1FqDnvEoJG8eySHNDKqjK1iW+0bDbz8SL6xRxGGU+NlSTmhlC8rasftG36nxIvqFdCotQeEKOP5JPvmfpb+H322oEb/4JPvmfobo77bV7u1AFB4UI9xySffM/S3R3+FL8OgkXwMyScsMQa6tow+zr303Hhy/Sa6ERRag57w6GUeDmSTlhiDcraMPs6/6jw5fpNZcIhkR8LmSQBI0DcrWUiLBKQdO6SD/Sa6Bai1Bz/gsEi+5ZkkGRWD8raH90tm0/A/yNHBYZF9yzJIMiMHurcpPum+n4H+k10C1GWg5hLg5jhYk8OXMMNOpGVrh2jw4UH1JV9fQ0/wAagkcY3KkhzooTlbmP73e2n40+YroNqi1Bz/jUUje+5UkOdVCWVuYj3q9vqT6hXquGYpV8XMGF5XYcjag2sdqtstFqBTgqkYeEEWIijBHrkFFZYB7xRnNmuinMeUtdRqR5X3ooMpFOZuYjl20sCCdRcb6/7Cosf8TdPpv323oooBAdOZug9tT323oRTy8zHlN9tfjpRRQQgPJzsd77a/HSpjB5eZjqb7a/HSiighQdOduo9tR2OlSFOnO3X6bdttqiigkqdedur027bbVDA83O3UO2g7DSoooMpAebmYai22nw0/rRIDzc7Da22nw0/rRRQQwPNzMOUW20+GlSQbnmPT6aHvtvRRQBB/xN0+m/fbehQdOZuk9t++29FFAKDy8zbG+2vqdKIgeXmY7321+OlRRQSink52Opvtr8dP6VAB5eduo9tR2Om1FFAKD/AI26vTbtttQVOvO3V6bdttqKKAcHm526h20HYabUSg8/Ow1FttPhp/Wiig3LfMddNNNNKQ4dinlhEhOUsG6dhZyLi99bCoooHGB15j0+mh77b1Fjfqbp9N++29RRQZIDpzN0+mp77b1CA8vMx0N9tfjpRRQRGp5OdjvfbX46VKA8vM25vtr8dKKKCFU6c7dR7ajsdKAD/jbr9Nu221FFBNjY87dfpt222qJAebnbqHbT4aVFFBLg83M24ttp8NKmUHn52Ggttp8NKiiglwebmYcottp8NKllNzzN0+mh77b0UUEWN+pun0377b0IDpzN0+mp77b0UUAinl522N9tfjpURg8nM3nfbX46f0oooCIHk52Opvtr8dP6VKqeXnbqPbUdttqiigFB/wAbdfpt222oINjzN1+m3bbaiigGB5uduodtB2Gm1TIp5+dhqLbafDSiigJQebmYbW20+GlDA83O2wttp6jSiig2xjlFzfQanc/Giiig/9k="/>
          <p:cNvSpPr>
            <a:spLocks noChangeAspect="1" noChangeArrowheads="1"/>
          </p:cNvSpPr>
          <p:nvPr/>
        </p:nvSpPr>
        <p:spPr bwMode="auto">
          <a:xfrm>
            <a:off x="155575" y="-479425"/>
            <a:ext cx="5000625" cy="1009650"/>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7894" name="AutoShape 6" descr="data:image/jpeg;base64,/9j/4AAQSkZJRgABAQAAAQABAAD/2wCEAAkGBxMTEhUSExMVFhUXFxcYGBYXFxoYFhcXGBcYFxggFhgYHiggGB4lHR0YITEhJSkrLi4uGCAzODMtNygtLisBCgoKBQUFDgUFDisZExkrKysrKysrKysrKysrKysrKysrKysrKysrKysrKysrKysrKysrKysrKysrKysrKysrK//AABEIAFQBpAMBIgACEQEDEQH/xAAbAAACAgMBAAAAAAAAAAAAAAAABAEFAgMHBv/EAD0QAAIBAgQEAwUFBgYDAQAAAAECAwARBBIhMQUiMlETQWEGFHGRkhU0YnOBIyQzQrGyUnSCobPBB6Pw8f/EABQBAQAAAAAAAAAAAAAAAAAAAAD/xAAUEQEAAAAAAAAAAAAAAAAAAAAA/9oADAMBAAIRAxEAPwDs/hXkNwLBFtqc2pbNcdtrH41sXDKLWHSCBqdAaVbEWmcCMsfDjJZbXsWlABuRoLE/6jUwcSz3tFJysVPTuN/5qBhcKoy2HTe2p0vvULhVFrDpNxqdDSSccUxJOI5PDcRspsLkSZQml7/zCt0vE8rIpiku5IXp3Clj56aA0DAwyi1hsbjU70e6r288256u9LLxS8jRiOTMqo5HLorl1XW/dG+VapeNqscspjkyRBy5sNMgzNpfXSgfOGXtuc25371DYVTe43NzqdxtS8/EslrxSczBR07nb+aoXil5GjEUmZVRyOXpcuq637o3y9aBhsKpzXHVa+p1tt51LYZTmuOq19Trbal4OJZ72ik5WKnp3G/nWlOOKYknEcmRxGymy6iQgJpf8Q+dA82GU303FjqdqPdl7eWXc7UvJxLKyqYpLuSF6dSFLHz00BqE4pd2jEUmdVRyOXRXLqut+6N8qBn3Ze38uXc7dqBhl0NthYanakZOOKInnMcnhoJCxsugjLB9L/hNbp+JZMt4pOZgo6dzt50DC4ZRaw2FhqdAd6Fwyi1h03tqdL0q/FLSLGYpM7K7gcuqoUVtb93X51lBxLPmyxScrFT07jfzoGEwqi1h0m41Ol96BhlFtNjcanekY+NqYknEcnhuIypsNRJYJpf8Q+dbpOJZWRTFJdyQvTuFLHz7A0G/3Ve382bc9XzqThV7eebc70snFLyNF4UmZVRyOXRXLqut+6N8q1S8bVY5JTHJliDlzZdMgzNpfXSgebCqb3G5udTvQ2FU5rjqtfU62286Xn4lktmik5mCjp3O3nUPxS0ixeFJmZXcDl1VCitrfu6/OgZbDKb3HVa+p1ttQ2GU303FjqdhtS8fEszOoikuhAbp3Khh59iK0ycbURPOY5PDQSFjYaCO4fS/4T8qCwWIDYdh+grBMGg0VAotlAXQAb2AGgrRLxLKyKYpLuSF6dwpY+fYGsU4peRoxFJnVUcjl0Vy6rrfujfKgaGGUW02GUanapXDKLWHSCBqdAaWg4lnzWik5WKnp3G/nWlOOKYknEcnhuIypsuokKhNL/iFA8uGUWsOnbU6X3qEwqi1h0kkanc0u/FLOsZikzsruBy6qhRW1v3dfnUx8SzMyiKS6EBunQlQw89dCKBhcKotpsbjU7mo90Xt/Nm3O/zpJ+OKInnMcmRBIzGy6CMkPpf8J+Vbp+JZLXik5mCjp3O3nQMe6r23Obc7/OhsKpvcbm51O4pZeKXkaMRyZlVHI5dFcuq637o3yqYOJZ72ik5WKnp3G/8ANQMNhVOa46rX1OttvhQ2GU5rjq31OttqRi42rRxSiOTJKEKGw1zjMul9NK2txS0ixmOTMyu4HLqqFFbW/d1+dAy2GU3uOoAHU7CpOGXtuMp1O1LRcTzM6iKS6EBuncqGHnroRWmTjiiJ5zHJ4aCRmNhcCPMH0vf+U0D/ALuvbyy7naoGFXTTYWGp2+dLz8SyWvFJzMFHTudv5qheKXkaMRSZlVHI5ely6rrfujfL1oGVwyi1hsCBqdAd6Fwyi1h03tqdL70vBxLPe0UnKxU9O43860pxxTEk4jkyOI2U2XUSEBNL/iHzoHlwqi1h0kkanQnfzoGGXTTY3Gp3peTiWVlUxSXckL06kKWPnpoDUJxS7tGIpM6qjkcuiuXVdb90b5UDPuq9v5s25370e6r288253pGTjiiJ5zHJ4aCQsbLoIywfS/4TW6fiWTLeKTmYKOnc7edAwcKpvcbm51O4rIQLcm2rb+d7bb0m/FLSLGYpM7K7gcuqoUVtb93X51lBxLPmyxScrFT07jfzoMouGxKXKxopksXKgKXIJN2ta51Ou9bnwym+m4sdTqBt50jHxtTEk4jk8NxGVNhqJLBNL/iHzrdJxLKyKYpLuSF6dwpY+fYGgYOGXt5ZdztQMMvbyy7nbtSycUvI0XhSZlVHI5dFcuq637o3yqYOJZ72ik5WKnp3G/nQbsJfw0uLHKtwDmANhs3n8aKw4UwMERAygxoQo1ygqLC/nbaooIiH7xJ+VD/fPWHBx/G/Ok/6rOL7zL+VD/fPVNgvaGGNGkkJRXkLDQsSHiEwsqAno1t5a0FhiOG5MNHBHdvD8BVuRmKxvHqToL5VvT82FDMjkm6MWFrWJKsmunYmty61lQVGG++z/wCXwv8AyYujjPDicLio4wWeWOay3GrvGQACbAa23P61ahBe9hfQX87C9v6n51lQLz4YPluTyuHFraldr+lI4Yfvs/8Al8L/AMmLq2qogce+zizZvAw2umUjxMVa2t73zXv6etBYYbChM1ieZy5v3Pb0qu4Tw4+54eCUFWSKAMARcNEENr6g8y2NquKKCt4l/Gw35j/8MlMx4NRK81zmdI0I8gI2kYW0ve8jX18h+rDKDa4Gm3p5aVNBUYfh2fDSYeS6iTx1NiLhZXk1B1F8puL1u4uP4P50f/dWFqreNPbwjYkeMmxF73sLA77/ACBoGnwamVJrnMiSIBpa0jRsb6XuDGttfM+ltPDYWXxcwteV2G2oNrHT9aeWpoKXH4NYcJHCpJWM4ZAWtchJYlF7AC+narKXDBmRiTeMlhbYkqya/oT8q3soOhAI9amgrYcOwxUrkcjQwKDcasj4gsLb6B0+dK+0WGCYHG2J5ocQ5v3aNr29KvKrPaOPNhZ0JsGidSb2sGUqTc6aA3/SgcxWFD5b35XDi3cbX9KUmw7HFROByLDOpNxozvhyotvqEf5U3hMQJERxezqrAHezC+tb6BeLDBWdhe8hDG+wIVU0/QD51W4DBrNhJIWJCyHEoStrgPLKptcEX17Vc0IoAsAAPSgRxkLNLAwGiuxY9gYnX+pArcmDUSvNc5nSNCNLWjaRhbS9yZGvr5D1uzaoagr+ED+N+dJ/1WnEcOyYaPDx3YR+AouRcrE8epOgvlFzaj2axkcySSRklTNJYm2u2osdjuD5gire1AtJg1MqTXOZEkQDyIkaNjfS97xrbXzP6LcN/jYn8xP+GOrKoVQL2A139fLWgqOLcOPueIgiBZninCgkXLShza+gHM1tascThQ+W5PK4cW7jv6VvooKnDD99n/y+F/5MXT0GGCZrE8zlze2hbe3pSGCcHGT66iOFCLi5CmVwQu9v2hFz5rVvQVHBuHEYXCxyAq8UcN1BGjpGAQSLg632P60Yn77B/l8V/wAmEq3rEoL3sL6i/nY2v/QfKg0w4UKzuCbuwY3tYEKqaadgKQw/Dc+GkgkuvieOrWIzBZHk1B1F8rXq3otQV3Fx/B/Oj/7piPBKJXmuczpGhGmUCNpGFtN7yNf4D9a/jmNRZcPE2a7vnBscoEZVTma1lu0iAX3LVcigR4bCy+JmFs0rsNtQbWNJ4/BrDhI4lJKxnDIC1rkJLGovYAX08hV1aoZQRYi49aDRNhQzI5JvGxYW2JKsmv6E0rFAwxUshHI0MCg3GrI+ILC176B1+fxtZUWoKPj+FEfD8UqkkeBiTr3dZHO3qTVricKHy3J5XDi3cXtf0pP2lUHCYhSbAwyBje2VShDH9BrTuFkLKrFSpKglTupIBINtLjb9KBPEYdveopAORYZ1J00Z5MMVFr31Ct8vhTeGwwTNa/M5c37ntptW+igovZ/DCTh+EUk28DDNcfgWNx/uBT2OgJkgYC4V2LHTQGJ1G/qQNO9OogAAAAA0AGgA9KyoFY8EoleW5zOkaEeVo2kYW0vc+I19fIfro4OP4350n/VPmqb2Ux6zwmZAwWR2ezDUXsf/AL/40DvA/u0H5Uf9gqajgf3aD8qP+wVNBEX3mX8qH++es4OHxoLLGgBJY2A6iLE/GsIfvMn5UP8AfPT1BCipoooCiiigK1eCMxfKMxAUt5lVLFQfQFmP6mttFAUUUUBRRRQFLYnBJIVLorFGzISNVba47Hf50zRQQoqaKKAooooCtWIgDgqwup3HettFBhFGFAVQAAAABsABYAUnx3iiYXDyYmXNkiUs2UXaw7AkU/VJ7a8KfFYHEYaMqHljKqWJC3PcgEj5UGWB9osPNLNFHIrGFYmdgQUtMGZMrA6myk/qN6wT2nwzYkYRXLS3lU2HKjRLEzBiba2lS1ri9xe4rx/EP/H0wOMGHMGWcQBc+rARR4iPeRHCEK8S5gGJVX2Y5qQx/wD42xT5srQZjHJZy7BhM8GEiBvkvyvA7Zr359t6D3r+1EHjYmBM8k2GRHeOMB3YPfRFBuxGlxpbMvesvZ72kixkInjWREJ5TMvhl1ABzJcnMuoF+96o+Bey+Jh4nNjn92yz+MsmTxfEKZk93vmYoSFXXKq2uerQin4l7AYp+H4TDq0Piw4XEYd7uwS83h8ysEJNjHtYXzb6ah7ngGOwzpI0IVFWWVHFlT9pG5jYkDuVNidwKs3mUC5YAdydPnXNz7B4ovO4eJM0udcpJMg+0GxY8TNHlUhCFFw4ux0tvYTey2I92w2HEcDR4bwyIpJWZZrwzRyRyEx9Kl0scpuAdBpQe4adRcFlFhc3I0Hr2rJXB0BF/wD9H/R+Vcw497BYuaTElDAFlTEKvOw0lhwkaKRkNlVoHO56h61feyfspLhcZJMTH4brOtlZr8+LeaIEFQLLG1t9DcDvQezooooNEeFUOZAoDkAFvMgVvoooCiiigKKKKBfE4NHKsyKxTVSRcqTbbtsPkK3ipooCiiigKKKKDXPEGUqwBHY6jQ3G/rWaipooCiiigKKKKDEitODwaRKEjRUUbKosB+gpiigR4H92g/Kj/sFTUcD+7QflR/2CpoIh+8yflQ/3z1s4ljRCmbKzkkAImXMxPkMxC99yK1xfeZPyof7563Y7BpKuRwSL+TMpB9GQhgfgaBbg/FlxCsyI4QNZXbLlkFgcyZWJtr52O9wKsapPY+ADBwOL3kiidtTlzNGpbInTGCdcqgC5OmtWsWIVmdQdUIDabEqGHx0IoEBx6LxWhF8ysiE8tsz7AC+bTS5tbUb62tAa89i+HRnGx3U88UsjDM1vEhlw2QrY8p5mva2bTNewtdzzhMuY9TBR8TtQLcX4smH8LOCfFkWNbW6mva+Yjt5XPpTGCxQlTOt7XYa91Yqf9warPa6AHCyyHqhjklja5GWRI2Km2zWPkbg+Yq0wuGWMZUFhmZrXJ1Zizb+pJoNxNIrxRS4SzayGMGwsWWMyHz2ABHxFMQYgPmym+Vip08xa9UmB4agxciWbKiw4hAZHYJLK+LSQrmbQEAcvT6Cg9CKQx3FUilihYNmlzZSAMoy5eokg3OYWABO52BpmXEBWRSdXJC6bkKWPw0Bqu9qBlw00w0khimkjO+VxE1jlOhI9QaB/h+MWaKOVb5ZEV1vobOoYX9bGmCa0YPCJFGkUYsiKFUXJsqiwFySdqnDYgOuZTcXYbeasVbf1BoEOHcdSZlQK6lhKQGC3tC0atcKxy3Mi2Bsd7gVaiqLhXDoxPK1mLROwRmdmZRNHC8gLMbsCwU2N7ZQBawq2fFKJFiJ5mV3AsdVQorG+2hdPn6UFdxD2khheWNxJmih8drISpS0hOVtrjw20JHl61cA1Se0OBjKSOUBaRYoHY7tC0oDL6Ah32sdfQWuFFhYX7UEYiYIpY7KCx+AFzSPDOMLMcoR0bw45bNkPLI0irqjMCeRtj5imIZUnhDDmjlQEXBGZHW+oOuqnakOB4JFaR+YspMIZndm8NGzKGLElrFm1NzqdaC5NVc/GVWR0aOSyeHeTkyXlcIq6PmB1ubqNNe1OtilEixE8zK7gW/lQora/F009arOM4BLq1m/ayRK4zuAwBBBy3yhuVeYWNgBe1BcgUEVpxmKWKN5XNlRWdjYmyqCx089Aa30Fdwvi8c9sgbWGGcXAHJPnyee/I1x8KsCKpfZnAokasq2Kq0INyf2UMsoiXU65QTrvrvVquJUyNFfmVUci2yuXCm/xRvlQV+K45HHIYyr6FVzADKXbLZRzXvZgb2ta+pItVsBVDxnhkTzRZlNpSyuMzC4ETMCADytdV5hZrKBe2lXGJxARczGwuo2vqzBR/uRQZTyKis7GyqCxJ2AAuSfhWjhWOWaNZUBAbyNsw8tcpIB9L3701LGGBVgCCCCDqCDoQRVR7IJbBYbcloYmYklmZmQMxZmJJJJ3JoLmq5OLocQ2GAOdUzkm2W3Le2t/5l3Fjc2JsbNwYgMXUHVCAwtsSoYfHQiqmXDqvEI2AsZMPPm1NjkkwoBAJsDY2JG9he9hYLytWKxCxozsbKoLMewAuTWM2ICZcxtmYKNNyb2+G1RjsKsqGNwSraEBmU730ZSCPiDQbIJCyhipUkA5WtmW4vY2JFxtoTWyqv2XkLYPDMxLM0ETEsSSSY1JJJ1JJ86dhxAfNlN8rFTpsRa/x3oFsDxZJZZYRcPDkzXtYh8wUixva6MNQNr7EGrCqjBLbG4gDzhwzdzcviV3OtrKumw1Nrkk2OInVMtz1MFHxO1Bp4txAQRNKyswXcLlv82IUD1JAptGuAe//wB5VTe2EebA4oEsP2ExurMpuI2I1Ug/p5+dXVAVXcF4xHiUZ489lZkIdGQhlNjowF/0/qCKaw2IV1zKSRdhtbVWKnf1BpHgkSo+IiQBUWW4AGxkRZHN9yS7Mde9Ba0jxTiQhCkqzZnVAFy7toLl2UD538hc6UxPiFVkUnVyQum5Clj8NAar/aSENDrcftIdVZlYftUBsykEaEjfzoLaoJqaWweKWWNJUN1dVdTa11YBhodtCKDDhGP8eJZfDeMNeyvkvYGwN42ZSDuCDqCKcqq9nIBHG8a3yJK6oCzNlUWsAWJNhsB5DQU6+KUSLFfmZXcCx1VCisb7aF0+fpQE2KCtGpveRiot3CM+v6Ka3k1V8ZiBbDt5rOpU3ItmV0Px0JGtPY7ErFG8rmyorOxteyqCx0G+gNAhhuOo83gBJQ13BYpZBkte7X876d7HtW3g/FlxCeIgZRpowANmUOh0J0ZWVrHUX1AOlP1VezeFWJJEQEKszgAkmyiwAuSTYDQDYAACwAFAzwP7tB+VH/YKmo4H92g/Kj/sFTQa2lCTuzA2aOIAhSdVeYnYeVx868Zw2CVfAzJIMsMStdW0YfZ1wdNT+zl+lu9e7Q/tWF26E0/lHNJqD3Pn8Frfag57w2CRfAukgywxK3K2jL9nXB08vDl+k1lwiCRZMKWSQBI0Dkq2hEWCBvpvdJB/pNdAy0WoOf8ABoJF9yzJIPDRg91blJ9030/A/wBJo4NFIvuWdJBkUh7q3Kf3W19Pwv8ASa6DUWoOYR4Sb3WVDHLmbDQIBla5dY8QGH6Fkv8AEVYcahkb33IkhzooSytzH96vl+tPqFe/y0UHgOMQyN77lSQ+IqhLK3Mf3q9tPxJ8xWHEYZG8fKknNDKq8rasftHKP/ZF9QroWWjLQc94jBK3jZUkOaGULytqx+0bW03/AGkX1ijiUEjePZJDmhlVeVtS32jYbefiRfUtdCAotQeFZJL9En3vP0t0d9tqjw3/AMEn3zP0N0d9q93agCg8J4cn+CT75n6G6O+21YQxSeNmKSWzykHK2zYjBsPLzVHP+k174ii1Bz3h8Eo8HMknLDEGuraMv2dfy3Hhy/QaOHwSr4OZJBlhiDcraMv2fcH1Hhy/S1dCtU0HP+DQyJ7lmSQeGrB+VuU/ulr6fgf5Go4LDIvueZJBkVg/K3KT7p1afhf6TXQLUZaDmMuDmOFiXw5c4w06EZWuHaPDBRt5lW+k09xqCRvfcqSHOqhOVtT+93y6fjT5iugUWoPAcZhkf30KkhzqoTlbmP71e2n4k+YrDiMMp8bKknNDKF5W1Y/aNhtv+0i+oV0K1GWg57xCCVvHyxyc0MoWytqx+0bW9T4kX1CjiMMjePljk5oZVWytqT9o5QPX9pF9YroWWi1B4Vo3v0SffM/Q3R322qMjn+ST75n6W/h99tq93lotQeFCSX6JPvmfobo77bUvw6CRfAukgywxKwytYEfZ1xoPLw5fpNdCAotQc94bBIvg3SQZYog3K2jL9nXB01I8OX6TRw/Dyr4GaOTlhiU8raEfZ2Yf+uX6TXQstFqDn/BoZF9yzJIMisHurcp/dbX0/A/yNHBYpF9yzJIMisHurcpPutr/AEv9JroFFqDmEuDm91iQRy5hhp1K5WuGMeGCjbe6uB8DT/GoJG99ypIc6qEsrcxHvV8un4k+YroFqmg59xqGRvfcqSHxEUJZW5iPe9tPxp9QqeMwyN75lSQ51UJZW1P7306adafMV7+1FqDnvEoJG8eySHNDKqjK1iW+0bDbz8SL6xRxGGU+NlSTmhlC8rasftG36nxIvqFdCotQeEKOP5JPvmfpb+H322oEb/4JPvmfobo77bV7u1AFB4UI9xySffM/S3R3+FL8OgkXwMyScsMQa6tow+zr303Hhy/Sa6ERRag57w6GUeDmSTlhiDcraMPs6/6jw5fpNZcIhkR8LmSQBI0DcrWUiLBKQdO6SD/Sa6Bai1Bz/gsEi+5ZkkGRWD8raH90tm0/A/yNHBYZF9yzJIMiMHurcpPum+n4H+k10C1GWg5hLg5jhYk8OXMMNOpGVrh2jw4UH1JV9fQ0/wAagkcY3KkhzooTlbmP73e2n40+YroNqi1Bz/jUUje+5UkOdVCWVuYj3q9vqT6hXquGYpV8XMGF5XYcjag2sdqtstFqBTgqkYeEEWIijBHrkFFZYB7xRnNmuinMeUtdRqR5X3ooMpFOZuYjl20sCCdRcb6/7Cosf8TdPpv323oooBAdOZug9tT323oRTy8zHlN9tfjpRRQQgPJzsd77a/HSpjB5eZjqb7a/HSiighQdOduo9tR2OlSFOnO3X6bdttqiigkqdedur027bbVDA83O3UO2g7DSoooMpAebmYai22nw0/rRIDzc7Da22nw0/rRRQQwPNzMOUW20+GlSQbnmPT6aHvtvRRQBB/xN0+m/fbehQdOZuk9t++29FFAKDy8zbG+2vqdKIgeXmY7321+OlRRQSink52Opvtr8dP6VAB5eduo9tR2Om1FFAKD/AI26vTbtttQVOvO3V6bdttqKKAcHm526h20HYabUSg8/Ow1FttPhp/Wiig3LfMddNNNNKQ4dinlhEhOUsG6dhZyLi99bCoooHGB15j0+mh77b1Fjfqbp9N++29RRQZIDpzN0+mp77b1CA8vMx0N9tfjpRRQRGp5OdjvfbX46VKA8vM25vtr8dKKKCFU6c7dR7ajsdKAD/jbr9Nu221FFBNjY87dfpt222qJAebnbqHbT4aVFFBLg83M24ttp8NKmUHn52Ggttp8NKiiglwebmYcottp8NKllNzzN0+mh77b0UUEWN+pun0377b0IDpzN0+mp77b0UUAinl522N9tfjpURg8nM3nfbX46f0oooCIHk52Opvtr8dP6VKqeXnbqPbUdttqiigFB/wAbdfpt222oINjzN1+m3bbaiigGB5uduodtB2Gm1TIp5+dhqLbafDSiigJQebmYbW20+GlDA83O2wttp6jSiig2xjlFzfQanc/Giiig/9k="/>
          <p:cNvSpPr>
            <a:spLocks noChangeAspect="1" noChangeArrowheads="1"/>
          </p:cNvSpPr>
          <p:nvPr/>
        </p:nvSpPr>
        <p:spPr bwMode="auto">
          <a:xfrm>
            <a:off x="155575" y="-479425"/>
            <a:ext cx="5000625" cy="1009650"/>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7896" name="AutoShape 8" descr="data:image/jpeg;base64,/9j/4AAQSkZJRgABAQAAAQABAAD/2wCEAAkGBxMSERUSExIWFhUVFRUVFRcXGCIdGBcaHh4gFxgYHhcdHSggGB0lHxoaITEhJSkrLi4uGSIzODMtNygtLisBCgoKDQ0NGg8PGi0dHyUyNSs4LSstNzctMi0rNzU1LystLTUtLTctNS04LTctLS0rKzUtLTU3NTcuLTcrNzU1Lf/AABEIAFECWAMBIgACEQEDEQH/xAAbAAACAwEBAQAAAAAAAAAAAAAABQIEBgMBB//EAEYQAAIBAgMEBgcGBAUEAQUBAAECAwARBBIhBRMxQSIyUVJhkQYUI0NxgaEkM0JTcnM0krGyZKKzwcIVYoPwRIKT0dLhFv/EABUBAQEAAAAAAAAAAAAAAAAAAAAB/8QAFREBAQAAAAAAAAAAAAAAAAAAAEH/2gAMAwEAAhEDEQA/APp3pX6VpgTEDG0mfMz5SBuolKiSZr8VUuunj4Vc2p6S4TDSLFNOiO4BUG/AnKrMQLIpbQFrAmk22/Q6PF4qWbEYiQI0C4dI4pGjsnSaQPla0mYsNCLWUcarYX0YxUZRkx0WcwYfD4hnhzlxCxKOgL2ViGIOYML6jWgbbL9MsLO8kYZlaPE+qjMrDPJYkZdOByv/AC+IvZxHpThEUs0wsJJYzZWJDRaS9EKTZLatbKO2kWK9Fpi0jR4qEH11cdBmjJyvlKOklpBnUg6ZcpHjfSm/oVO0JiOOTpyYyWUBXRHachlbIkwJyHNZGZlObXheoNbgNtrLiJYFFxHDBMHBurrLny2/+3e/O9KYvTPPi3wyYZnEc25dhImdTp7QwZs+6Fx0/na1d/R3Ynq0rSGVWzYXCYew01hDgtx4Nn4crUr2n6IyT4gPJiYGjXELOjtAPW4wGD7lMQHACXW18t8psb1aGsnppho0Z533arNiIr2Zx7JsjElUsmttD9bVcHpNhd8uH3y71wtlNwbsudVJIsrldQhIa2tqzeN9FcQVCR4qDdnGYjFuksbMshdzJEjBZFJVCb2vYlVvoLHrB6JN61v3mgZXlixMqmNs2+RFW8ZMuVFugYXVmGovzoG23/SN8PPDh44N68qSyC8qxgBCgOrcSc4r30e9LIcVFC9jG8yzsI21PsX3cpDrdWAYixB1BHjav6Rei0GNxEUk4jkijgniMbAE3kKWdW/AyhDYjXpaGl3/APmcSq4YpjYt7ho8RBneLMHiky2JVZF9ooRdb2Juba1A2j9MMOXPSAhGETGb8myZGZkGhFx1b/MCuknpjgljWUzjI7tGvRYsXUZimQLmDW1ykXrNt6A5oBCcSvRwWGwoYL+OGXfrIQW1UkAFeNr60wwHosUkw8ryw54sRJPJu0Kq5aIwKOlIzXAIOYk8LVRsga9rmJV7w8693q94edBOiob1e8POjer3h50E6KhvV7w86N6veHnQToqG9XvDzo3q94edBOiob1e8POjer3h50E6KhvV7w86N6veHnQToqG9XvDzo3q94edBOiob1e8POjer3h50E6KhvV7w86N6veHnQToqG9XvDzo3q94edBOiob1e8POjer3h50E6KhvV7w86N6veHnQToqG9XvDzo3q94edBOiob5e8POjer3h50E6KhvV7w86N6veHnQToqG9XvDzo3q94edBOiob5e8POjfL3h50E6KhvV7w86N6veHnQToqG9XvDzo3q94edBOiob1e8POjer3h50E6Khvl7w86N6veHnQToqG9XvDzo3q94edBOiob1e8POjer3h50E6KhvV7w86N6veHnQToqG9XvDzo3q94edBOiob1e8POjer3h50E6KhvV7w86N6veHnQToqG9XvDzo3q94edBOiob1e8POjer3h50E6KhvV7w86N8veHnQToqG9XvDzo3q94edBOioCRe0edFBkvSCFd+OgvTcZjukZjYKNGeN+WlrcOziJ+kGyIM9lw8X3ZOka9jeHwq/j4laRiYyxQ5riR0PBdFC9ZvAkcQOejA/xP/h/5UGMx2yYsr/Z4+EtvZjjlxZFtPBfIVYbZEIZvs8fXk92v5mI8OzL9K2OJw+Zoje27cufHoMlv81/lXPaw9i/wH9RQZeHZEOZfs8fWX3Y7+H8Pj9a5YXZEJEf2ePhF7tezC35eLfWtxXHBQZI0Qm+RFW/bYWvQYf8A6RDk/h4+p+WOO7Hh21yxuyYumBh04S8Ix3cbbl4L9K2+z+tN+6f7VromHtM8l9GSNLfpLm/zz/SgxsuyIc7fZ4+u9vZr35vDst9K9i2RDmW+Hj6ycY178Hh4n61rMZ97B+p/7DXbG4fOuUG3Sjb+Vg3+1Bi8JseL2d8PH7m/sx/g78v1fWpjZMO7/h4/u/y1/K+HbW3fgfhVbZX3EX7af2igxuK2TD7S2Hj99a0Y/wAZ4eC/SpzbIhzNbDx9Z/drwzT25eA8hWywWHyKQTe7yN/M7Pb/ADW+VccP/ES/tw/1egyMeyIc6j1ePrJ7scM8F+XYT9ar4LZEVkvh04RDWMd3B9o7c318a3kmHvKj36qutu3Nl/8A1+tcdr9Rf3oP9RaDHf8ASIsn8PH1D7sflnw7a7YnY8Nnth4+EtvZjsxVuX6fp4Vs8ZDnjdL2zIy37Li1dFWwoMZJsiHM1sPH1n92vfxA7PAeQrmuyIcy/Z4+vHf2Y/Mw/h2ZvrWt2X1D+7P/AKj10hgyvI1+uQfhZQv+1BhsHsiK0YOHjvli92L9XCX5eLfWhtkxZP4ePq/ljjuz4dtbOT+Kj/Zm/ujrti8Pnya2yuH+NgRb60GE2hsmILIfV4xZZtd2O7jPD9P0q22x4c7fZ4+u/ux+ZP4dlvpWo9IP4XEfsS/2mr9qDF4fZEJK/Z4+snu172H8P1fWoYXZEPQ+zx+6v7NezC3vp4t5mtjgoMkaoTfKLXrlgevP+6P9KOgxh2RDk/h477v8sX+7+HbXPG7JiBf7OnvbezHG2NItpx0X6eFbvce1z3/Blt873qvtL7zDfvt/oy0GUl2RCGb7PHbO/ux35fDst9K9g2PFmX7PH1k92O9Bfl+r61ssdh95GyA2vbX53rvQYHBbIiO7Pq8fCL3Y7MHfl4v9a7f9Jh3Z+zx33Z92vHdHw7a1ewx9mh/aj/tFd8PDlLa9Zy30A/2oMXi9kQ3kAw8fvfdj/F25eC+QqU+yIcx+zx9Z7ezXvTeHYB9K1kX8TJ+1D/dLXWeAs8bX6hY/G6lf96DFpsiHMt8PHbPH7tfzIB2fH61XwOx4sqXw6cIr3jHcwd+X6vr41tds/dD93D/6qVclW4I7QRQYMbIiyfw8fUPux+W3h22rpidkQ2e2Hj97wjXsxfh4L9K2uEhyRol75VVb/AWrhsrqN+7P/qNQZl9kQ5mHq8fWb3a/mT25dlvIVxGyIcyD1ePrR+7XhvMNfl4t9a2SQ2kZ79ZUW36Sx/5fSuM38TH+1N/dFQYzC7IiypfDx8IuMY7uF8O0t9aH2RFkP2ePqH3Y/LPhW4xmHzhRe1nR/wCVg1vpUNrD2Ev7cn9poMPjtjxWkth04S2tGO7jLcv0fTwq2dkQ52+zx23j+7X8yYdnwraQ9UfAVzwWHyKVJv05G/mdnt8s1qDI4bZEN1+zx9ZL+zXvYbw7L/WoYbZEPQ+zx8Ivdr/hb8vFvM1rMF95P+4v+mldmgvIr30VHW36ip/4/Wgw8myIcn8PHfJ+WOO6Ph21zxmyYgZD6vHa0uu7Fv8A5tuX6Pp4Vtto8Yf3R/a1dNoYbeRSRg2zoy37Li16DHPseLMfs8fXb3Q78vh2W+leYfZEJZPs8ds0fu178Hh+r61u6o7F+4j/AE0GNwOyYuh9nj4RX9mOzB3vp4t9a7HZEOQ/Z477s+7W/wB03h21scNh8rSNe+8cOPDoIlv8t/nUR9+f2x/caDIYvZEPT+zx++t7Mf4u1tPBfIV7PsiEM32eO2Zvdr35vD4fStjiIMzRm/Uct8egyW/zfSuW2B7F/gP6igyEWx4syfZ4+vH7sfmYe/LszfXxqvs7ZMRSM+robrFrux3MJ4eLfXxr6HVfZuF3UMcRNzHGiX7coC3ty4UGI/6RFlP2ePRT7scd2/h8K6YrZEPtAMPHwl92OzF25eC+QrX7N97+8/8AtXVMPaVnvoyItv0ljf8AzfSgyjbIhzH7PH13t7NfzJvDst9K4jZMOZL4ePrx+7Xv4Udni31rXYr7yL9Tf2mp43D51Cg2s8b/AMjq9vnlt86DE4bZEVkvh4+rFf2Y7uGvy/V9aidkRZNMPH1Pyx+WfDtreYjqN+k/0rjsv7mL9tP7RQYXG7Iis9sOnvuEY7Mb4duX6VbOyIc7D1ePrt7teG8lty7LVscFh8ikE3u8j/zMXt8r2rjh/wCIl/RD/wA6DLYbZEN0vh4+Ke7XvYa/LxPma8w+yIbJfDx8IuMY/wAL4eLfWti8F5Fe+iq62/UVP/H61y2p1F/dh/1FoMbLsmHdk+rx/dn3Y/KbwqGK2PFeS2HT3tvZj/G25fo/y+FbrGwZ43QG2ZGW/ZcWvXVRpQYZtkQljbDx2zt7tfzJB2fCvINkQll+zx9aO/s172H8OzN9a12xvuv/ACTf6jV2gw+V5Gv12U/Cyhf9qDDYLZMXQBw8fVj4xju4O/LxbzNdn2RDkP2eO+Rvdrx3UnhWtl/iYv2Z/wC6Ku+IhzFDfqvm+PRZf96DG4zZEI3n2eP33ux/i7cvBfpUpdjw5j9nj6ze7Hfl8Ph9K1W2R9nm/af+01ctQYzZOzollR1hRSODBALawDQgeLfWitKsG7hRCb5WjF+3pivaCjjtkmaTPmUZH4MmYHRT3gf/AO16u1W9ZCmJd20jYdZM3TzqhlN1y2CdFhfNe4Gljo0w/GT9f/FapJsVRPv87npGQRkjdrIV3ZkAy5gxS4tmy6k2uSaBpS/b2LMOHkk3W9yqWK3AFgLkknlpyufA0wrhjsKJYnia+WRGQ242IsbeNB2WhzoedAryRbgi5FxxHEeOtAr2LjJHeVJIkRkyMxjfOpLi+UsVU51ABItwZDz0bUr2Fsg4ZSnrEsw5b0R3XiSbxxoWLE3JbMSdb6m7SgT7V2g0U0IMaFHdUDF7Pma4OVcttBqbsL3sLnQtxS7HbIEsiuZZQqlC0QYbtyjZ0JBUspDa9ArmsA2YC1MqDji51RC7cAOy5PgBzJ4AcyarbExRlgRzHuyQRkuDkykrluNDa3KrGNwccyZJFDLdWse1SGU/EEA/KuWytnJh4xFGCFBYi5uekSx1+JoLlItkbY3uIljKKhXMFJDhpFRymYFowjqL65GbLnW9r09pdhdkhJTKZZXNnCK7ArGrkM6rZQxBKr1y1rWFhpQMaz/pRt0Ydo03auzBpbNmsFjKXboI5WxdTmYBVsSWGl9BS3a+x1xBUmSSMhXQmMgFo3tnjOZSLNlXUWYW0IoGCG4vXkt8py2LWNr6C/K5HAVJFsLDgNK9NAp9H8XJIJM8cahZXRTGxYOR942qqRaTOviVJ502qvgMIsUaRrchABc8T4kjiTxPxqxQIH239uGH3adwNm9pqm9LZctsnRC9a9xe1qfilR2GvrG/3kls4kMVxuzIF3Yk6ue+QAZc2XS+W+tNaBV6Q47dIi5UbfPuvatljF1Zjnax0IUqBbUso51Z2PjxPCkwtZ1BsDcA8DZvxC99edebW2fv48m8ePUEMmW4I/7XVkYeDKRwPEAjtgsMsSLGt8qgAXJJ+JJ1J7SeNBHaOIaONnVC5UE5QQCfmxAA5nw7eFKDttgylYlyN6sZmzWYNMRGmVctmy9G5JGnC9rU9mjzKVPBgQfnpSqT0fQvG2eQKgiDICMkm6OaIvdb3VteiVvzuABQOKVLjy0sqGAkwBHj1XM5bOt11suikakGxN7U1qsmEAleUE5nVEPZZSxFv5z9KCOyMYZoIpiuUyRo+W97ZgDa/O1+Nc9r49oQhEZfNLFGTcAIHcJmN9T1uAB+XGu+AwoiiSJb5Y1VFvxsBYX8dKMbhBKoVr2Dxvp2owdfldRQUcNjJFxAgMKLGVfd5Xu4VLAFkygKpubWY20FtTZpKxAJAJIBNha58BcgX+JpbgtkGOd5vWJmEhJMbCPIOyzCISWUaAFyBTSgzeI266wDFbhBq6y5pLEBHZFQEKczE3teyjW5trWkFJsTsBWQRiaZFvLmCMPaLIxeRGBUixJsGADgcGFzdwq2AA5aUC7EY37QIHj6G7abeMRlujJoBx0zA3NrWFr8vdjbSM4kbIUCyFFB4lcqsrEfhuGBsdRz1uK6YzZscrXkGYbuSIqeqyPlLAjn1APmajsrZMWH3m6BG8feNc31yhdPCyig923jmgw8kyxmQxoz5AQL2F9WPAdvE9gPCl7bYKYpcOEVUYKxchwM75iVDCMxhjpozgnMbA2pvj8KJYnia+WRGRrcbMMpt461Vl2UGlVzLLlXKd1cbssvVaxXMCLcAwUnUgmgY1mMf6RmMFjBaQYg4aMG7MfZCcm0SuxuqnooGOi3trbT0qxexFfMQ8iOZd8siFcyPk3N1DKVIyXFmDDpHwsFzZmK3sKSWAzqrWBuBccA1hceNh8BwqvtLGFZIYt1mSd2jZiRlXoM9rcWJy2ta1r68AbWCwwijWNb2UWFzcnxJ5k8a8xWEDtGxveN8627crJr4Wc0FHZeNmeaWN44wkQUZkct0j0shBQWIXKx/WKZzOQpIUsQLhRa58BcgX+JFcsJhFjzWv03Z2J43Y/0GgHgBVg0GUn9KDGmHfcoGxCb11L2NwY0yKQhDt0xq2UaDXs1dI5/RqNkRBJKqrHunCsvtY+aPdTYeKZW1OtPBQIdp7aKNODCPYLC6M7gKxkZowxIvu0UjVjrbNpoL3tibR36MTlzI7RtkbMl15q1hcWI5aG45V7i9lrIZGzOpkjSMlSBYKWZSNON3Nwbg8CCLgz2VgBBGEDM2pJZrZmJ4k5QFHZZQAAAAABag47cxssMZeOONgoZnMkhQAAaAEKxJJ0GlvoDUwW1mMipuVSFneJDm6YdVLsGjy2A6Li4Y6qO3S1tnZJxG7IxEsJjYsN2Izc8iRLG4uORtpc15BsVVm3u8kbUsEJXIrkZXkACghmF7i+XViACTcGTkgEgXNjYdvhWek21Kkc8j4dTJCFvu5My2K5yC7KpBXmAD1lI46aCVLqRci4IuOI8RcEXpRg9gZMO+HbETSo6lbuIwyg3vYxxLcm9yWzEmgc0o2hjZVlWMwo0TtkHT9oxylywTLbKCANWHM9l29KZdiscQ04xU65lymMCIoBawsWiLrr0tG4+VB02Pj5ZGkSWNFaMqDu3Lp0hfLmKqcw5i3BlPOwtY+SRVvEis1x12yqBzJIBOg7B/wDmq2xNlHDJk38so5bwR3Xt1jjTNcm5LXJPOp7Z2b6xHu97JGLg5o8tzbXKRIjKVPMEa0CuHbbg4cmGNVxBAJ3mpc3uUGSzLYK2ZipYMLC9gdFSlth5jGXxE7hMhZWKBZWRs8bsFjGUhgD0MgNhmBpsaBEm1pAziaFQ0aoyCN85zOSqxm6gLIdOBI6R1sLlnsrFmaCKUjKZI0ci97ZgDa/O1+NLMJ6MIqlJZpcQpbOBNu+i2oLho40YsQSCWJppszApBCkKXyRqEW5ubDTU9tBU2zjpYrFYkeO6hsz2YlmC5UUKczWJNiQDoO0ivsPbJllkiKLGIy6oLOCyo5jzDNGqMtgDdGa2YA2NWdo7IaWVJRiJozGLBUEZU3OpIkicgkaXUg2qeE2UElMplkkNmCByCI1YhmVSFDEEqp6ZYiwAIGlBbxbuEYxqGexyqTlBPIFrGw8bH4GstivSpojZoY95dw5VnKFIyoLB1iJCguQWcKiFWuwGtabaGF3sTx53jzqVzxkB1vzUkEA/KlLejAaNUbETtZWjJ9kpaJrZoSqRKoTojVVDjWzC9A+BpNPjZ99utzEQwdoryHN0CuVnUJ0VJOhBJBy6amzkClOH2KUmkl9ZnIlveM7rKLiwswiEnR5AuQKDtsLGyTRbyREW7MEyMWDIDYOCVBs1iRpwsede7ZxUsaZo1jNrs5lkKKqgXvcKxve3LtPxtYPDrFGkaiyoqoo7AosPoKp7Z2UcQEAnlhyNnBj3ZuRwuJY3U24jTQ2PECgW4D0gviVw4iVA3FS3tFJjE5Yply2u2U2a+bW1tRomOlKYtgKJlmMsrZTvMhK5DLk3RmICBsxUkZb5NbhQbGmzrcWvbxHLxoMvNt+VHySQQrLmjjVzN7Jd4jysjSZLq4EIuoBvvIjz0f7JxwnhjmXhIiuBe9ri/Hn8aUwejBWExeuYlhmVlZtzmUi5Y6QBZM2a5Mgc3AYWYXp3hMOsaLGosqKFFzc2GmpOpPiaBXtbahjlSN40MUt1uX6ZsrM1ky2KgADVgTfQaaz2LtV5WZJI1RhHFMuV8wySZgoJKizAxtcC41FidbdcXskSSB2kkyDKTDcbpmU3ViCuYEHkrAG2oNGx9jrh8xDySEhEDSEErGl93GMqi6rmbU3Y3NyaC3jOqP1x/wB60UYzqj9cf960UBh+Mn6/+K0sXbL+sCPdDdNI0CyZ+mZVQykbrJYJZWGbNe46tjeu0+00hZsw0LjXMgAuFA6zDn2VyTZiDF595IeMyxdHdK5XdGQdHPmKki2YrqTa+tA5oqtjZygBAB1sRex4G1vG9uNgBc8q9wWIEkayA3DKGBsRxHYdR8DrQdgwqVJ3wjrKGjAAaXMw00FgHfLcamwGmovfW5U3sdOyKGUX6SgjwJsbajXs8bUFqqEm0CMSkG7azxySby4ygqUGS18xPTve1hbnfTvgMSJIw4IN7g2va4JUjUAmxBF7a2rjNGhxMbEtnEc2UDq5SY81+d75bfOgvUVwxsxRcwF9VFr6kEgG3aewdtRwGKEiBwQb3BtewIJVhqAdCCL21tQd8wqVKMVhXEhaMC7SoxGmugV3IJHBQF011PaLXsfOyKGUX6SgjwJsbajXsHbags0pxO0ZkxCJuV3LsED732hbKWJEWSxQW1JcHQ9EixN7AYkSIHBBvcaXtcEqw1sTYgi/O16XSbOPriy+szAshtFliMeVcoK3MRkW5YMbPqR4WoHNFcMZKUUsLaW49l9eANz2DmdKjgMUJUzdjMpHYQSCNeYtxGh4jSg75xUhSfaeEfMzxAZzu7cOkVJsxUkAhQxNr3Omq2DVfx0zIhZRci3lfXmOXZ5HhQWaUbS2q8U8Ue7QpKwTMZLOWN9EiynOFAuxLLYHTMdKvYDFCRcw5MykdhUkEeNrcRoeWlqobV2cJJos00oUujbpSu7dozvUZrqXWzKD0GUGwDXGlA3Fe1wxcpRCwtpbj8deAuTbgOZqGz8UJFzDkzKR2EGxGvG3aNDy0oLBcVKk+0sI+ZniADndgcOkVJsxUkAhQSbXubfhsDTHHSMsbMtrgEi/D56jSg70t2ttQQmJQpYySIlgbZVZghcnsBYC3Ek/Eixs/FiQMeasVIsbqbBgDfnYg6cL25Uv2zsiCWSJpA+cyRhWR2FzGWnUMAbFei3LnQOqK44pyqMwtcKSMxsPmeQrngMWJA3arFSLG6mwIBvzsQdNBe3KgsFgKkDSna2FYlnjAzlFA4dMgkqNdLC5bXw8b3sTIyxMwtmC310F/HXQfOgsUk9INtth2jVUQ58xZpHZFRVKgsSkT978WVdDdhTDAYsSBu1WKkWN1NgwBvzsQdNBe3Kqm3dniYKjSyor5o3WMraRWBzI2ZTYEA9JbML6EUDaiucrEKSLXANrmw+Z5Cq2zsaJM3IqQCLHS4DDj23vp87G4oLZYVKle1cIWOdV6QRl4gZrkMEudLEqL30tcWNzVoM4iBNi4S50ABa2umawF/8Au+dBapD6R+kPqzoiojMytIweQpaNSAxFka5uw1bKg/E66XY7Nxu8DX0ZSoI10uoYce299OXHW4qn6Q7MSXKWkkS/sW3eX2iSEBo2zK1lJt0lsw1sRQOBXtc5CQpItcA2ubD5nkKrbOxokzDgykAjXS4BHHt46fPW4oLhNAN6obTwuYhgNQri9xext0RfvEAefO1d8Jn3S5+vlFwLcezQ2/8AeVBZpV6RY+aCLeQxRyWNiskrRkk2CKuWJ8zMxCgG3Ea112ZjzJcGwZVQsBf8V9b8LEg2sToAeYqe1I1IRnJsksbADmxOVb35BmB+QoLcROUZgAbC4BuAeYvYX+NqlUTwqls3HbwlTYMqoSBf8V9QSLEEhreAvzoLxavQaXbTwuYhgNVDi+gNiOr/APUQP/bV3wecRLnHTy6jTj2aG3+3woLVKfSTa5wsSuBGSzhLyybuNdC12kCOR1bCym5I4ca77LxxkuGsGVUJAv8AivrfhYlTaxOgvzFc9u4MSIrb2SJo2zJJHlLKSCh0kVkIIYjUHjprQW9n4nexJJlK50V8p4i4BsfEXqxVfAYRYY0iW+VFVFvqbAWFz21XwWPzuUNgwF7C5BFytwbWIuLdvytcL5agG9UtpYbOUPAoSQ17FQVKm3iQbcu3lU9mK4iUSCza3AtoL6DQ2NhYXHHsHCgt0s25tJ4RGI0RnkfIokk3aCytISXCMRohsApubcBciWzseXYo1gwW9hzFyt73Itpbidb8rEw9IsGskDZpHQJ7S6BGPR1tlkRkb5jQ2IsQDQWtl41Z4Y5l6siK4+DC/EaGrVcMLhljjWNNFRQq63NgLDXnVfA4/O5Q2DBb2FzcXK3BtYjS3bx5WuF4mgNequ0cPnC8Lq4YN3LXu3lfz7KjslHEdnFiC1hp1b6agm+n/p4kLtL8ZtLdzRx7tsrhyZLjKuUFrW4kmx5W8eVeYTaBaQxtYN0yBrqFbLe+o0BW+vEnsNdNowppK97QiRrDmCpDXHPS/ZQVdh7WeYsskQjOSOZMr57xyZsuboLlfom6jMBpZjTelWxdkLBciSSQsqIpky3SNb5IxlVbgZm1a7G+pOldcPj7ybs2B6ZFrm4VraG1tAVv4kgdU0F8tagGqu0MPnC9qsGB7tr3byv59lR2UriOzixBNhp1eWoJv2/PnxIXaoY7aBjlhj3ZYSuUL3AVLIzi/Mk5bWA+J7YwY8mUxtYavl/7gLHlcAgG5ueY8bd8ZhVYo5J9k5kFuZyMljpws57NQKDls/HmSSZDGybpwoLEdMFQ2YAE2GvPXTgKv1UwUK3aZSfbZGIPKygC3y+Nc48f7bdtYXLZbXOawBtwsCAdfla+tgvE2oDVW2jh94gFgSHRlvyKsGDfK17c+HOueykcKwfhnbJwuV5EkHUk3PLj8yF6qGP2iY5YIxGzCZ2QvcBUsjOL63YnLawHaSRzjDjyZTG1h0nC/wDcAAeVwDYkm/aNONrGKwYdo2JIMT7xbczlZLHThZz8wKBZHtGVpGilhWOxidCsmc5TIFG8GQCNjbQAsDY66UVz2Xs8om99ZmlWZopMsoiFizqwN441Ym1l6RNgAOVFBDaTATFi4BXVAWtnJCiwGYBW4DMQesbcDTOSQLiLk2Ah1J/VVTFt7Q3GIGVw67tAVPQC8Sp5Eiq+0cUzsxWCfWLKPZnjmv8A0oHT4tbMAbMMyi/MgXNu2ueHxo3cZY3ZhFe3a+gJHYTek74ls99xPbPKfu+TJlHPtqCTtZPYT6DDX9n3Cc3lQN5J13yvmGUQzXPIWZL6+FjVmPFqSVvYhymvM5Q5t26H6Vm3lfIV3E1zFiV6nN3DLz7KsJim3ubcT237P92eqYsg/wA1A0wm0Buoy7XZlhzW43ksqkjkCb+RqE+IUTo+YZVhxOY30GV4g1z4WPlSWKRwFG4m0TBKehzjcs/PkD8+VeYuR2RwMPNcxY1B0Ocjho+fMD5UGnTFKWK3sQ+TXm2USWHb0Tf5GqmzdoAwRM7Xdo4C1uN5LKDbkC1/I0uGLbe5txPb1jefdnq7jd3/AJtKp4KR1RAcPNcQ4FD0OcTlpOfIH58qB1POvrEb5hlWHFZjfQZXiDXPgQb/AAq8uKUsVvYh8mvNsoksO3om/wAjWXxDuVYDDzaxY5R0OcsitHz5gH4c6ttim3ubcT29YEn3Z6u53d/5tLUDLAbQG4idzdjHAWtxvJZQbdha/kalLOu+RswssWIub6DK0YbysfKkUEriJFOHmuIsGp6HONyz8+Q86k8z2cbibVcYB0Ocjhk58wPlQaNcWhYrexDBdeZK5wB26VXw2PAhRnN2yIzW49I5QbfGlXrLbzNuJ7b1H+7PARZD9a4b18gG4nvuoU6nNXzMOPZQPMRKu+jNxZRNc9lrXqwuLQki/d15HMLi3bSGXEsSfYT/APyPdn8dstEeJYEewn0MJ+7P4Vs1A2weOG6DObtZmI52DWvbyoxUoMsNiDZ5AfA5DpSRJnC23E33Tr93zL5hz7K7DFNvM24ntvZG+7PAplB86B4uNQm2bkhB5HPcLY872qvBjwsReQ3I3zeOVHI0HgMo8qTRzOAvsJtBhb+z7hJfny+tRnlcxsogmuY8Uo6HN3DJz5gUD7FyAyRWIOWYg+B3Tm3kR510THxk2DC2WNgfwkSEhLHncj6ikyYtt5m3E9t+ZPuz1dzu7/zcqqYWR1RAcPNcR4JT0OcTlpOfIH50DyHaIWN2kbVTiGtzKRyMpsOdhlHzFSxzgywAHqzkHwO5kNvIg/Os/iXkKsBh5tYsco6HOWRWjHHmAfhzq6+LbehtxPYYjefdnq7gx3/m0tQOUx8ZOjC2WNg34SJCVSx53I+oqvhdoARuztcq2JNueSORl0HOwyj5ikWEkdY0U4ea6xYJD0OcTlpOfIefKvZJHsw9Xm1jxyjoc5ZA8fPmAfhzoHuOkBkhAIJWex8DupDbyIPzqwMchNswtlRweRDkqtj4kfUUjOKbfZ9xPbfiT7v8O43d/wCbS1V0lfIq7ia4iwqHoc0fM/PkKB9h8aAjlzqrTm3PKjEaDnYWFe4iZWaOx4SC45i6MRf5UkknYhhuJtVxYHs/zGDJ5iusWKYPfcT2zo33Z4CPIfrQOxjkva4tlD35WJyjX41yw+LsHzHg8gA52XXTtsKQxyuEA9XnuIkTqcw+Yjj2V1fEtmvuJ+tOfuz+IWWga42dXERH5kRtzF9RVk41O0Wys1+VlIU6/E0hXEN0fYT6GC/s+6OlXMzPu8u4nvu5V+75s4Yc+ygfYTFdKQMeEpVB4BQ1vHma4Y3ErJHGVPF8O9uYDOCtx5+VL1xTbzNuJ7b53+7PVMeQHzqvDK4C+wm0XCA9D8tiX58vrQaN8egNi34ZGJ5AIQr3PKxP0NQw2J6cisw+9yID+2rkDt/EfOs9ipXZWAw82seMUdDnJIGTnzA+VWTi23obcT29YMn3Z6u4Md/5tLUDDE4tJIkZT1mwr2PEK0ilSRy4HyNWmx8YNsw6srX/AAgRkK9zyILW+RrOYSR1RFME1xHglPQ5xuWfnyHnUXd8rD1ebWPHqOhzllDx8+YHy50Giw2J9pIrMNJQiD/xLIQO38R86r4/FrJCjKes2FkAPEK0ilSR8j5UvbEtvg+4nt6zvPuz1fVzFf8Am0tVaGRxGimCa4jwSnoc43zPz5DzoNK2NQHrC1pGJ5AIQr3PKxP0Nc8NirySqzaCRVQfGNXI8fxGkDTPkcbia5TGgdDnJJmTzHlXdMSwlzbie2+D/dnq7jd3/m0oGOOxSyQgg9YwvY8cpdbEj/3hVxsYgIF+Ic35DJo1z4XrNpK4VR6vNcRYdT0OaPmbn2V0lxDH3E3DFe775unnQPIMT03BYWzIE+a5tPrXHGYtXhJB4gEA8bZgL2+NLFxLZlO4n0eNj7PkEynn21xSZ8gG4nvu8vU5583b2UGjbGICFvqSw05FRmIPZpXGHFe0cFhltFk+LX5876Un9ZbNfcT23krfdngy2H1qKzvcewm0OH933OtQNNqYlXw8ljqUk0PHonKTbsv/AFq62KUEC9yWKaciFL2PZoPqKzU0rlGAw81yk69Tm8gZefZVj1ps5O4ntv2f7s9XclL/AM2lA1hxgMr9IZMkJTsu5YCx536Nctp4tHw8wB13c4seJyEoxt2X/qKT4eVwqgwTaJgwehzjbM/PkPOoSyOVcbibWPGqOhzkkDpz5gfKg08mMQMq3uWfd6cmyGWx7OiL/MVxjxgMjHOMhjhZTyJdnUWPO9lApPJiWMwfcT2GJ3n3Z6vq5iv/ADaW+dcIZXEaKYJrqmCU9DnHJmk8h58qBztHGI+Hmsdd3iBY8Tu7xubdl/6irjYxAyre5Z93pybIZLHs6Iv8xWZaR8jj1ea5THAdDnLLnj8x5c6sestvs+4ny+s7z7s9X1fdX/m0t86BumNG9bpDd7uFlPIl2dRr42UVDaOKVoJbHXdzgA8TkujH4X/qKSLK+VRuJriPBqehzjkzOOPIedSlmcqw3E1yuMA6HOR8yc+Y8udBokxSjKt7kkJpyOTPr2aD6iuK4wGU9IbvdowPK5Yre/kKVR4phIG3E9t8H+7PAQ7v+6uEEzhVBgm0jhU9Dmr5jz7KB7icUrRuAdbSqAeJK3DWqUWKVVQX1ORbDkSLi9I3na/3E/HE+77/AFakMS1wdxPo8Lfdngq2P1oHRxYz3zDJkJvyvmtxqT4pWDi+oLJrzIXMbfKs+Zn3eXcTXyMOpzz5u3srr602YncT23sjfdngY8o+tA2weKVYowTrlhUgcRmsFv4USYwCUdIZN3Izdl1ZV4+FyKSRzOLewm/+L7vuG7+X1qE8rlWAw82seIUdDm8gZefZQaRsUpLLexDZNebZN5YdvRN/kaq7MxSph4bnXd4cWHEZ7Ipt2X/oaXSYpjJm3E9t+X+7PV3G7v8AzaVXhlcIoME1wmCB6HON8z8+Q8+VA8kxo3q2YZN3OzHkCjIp18LsKsJjELFb2Ifd682yCWw7eib/ACNZlpHysPV5rlMao6HOSTOnPmPKrHrLb7PuJsvrO9+7PV9X3V7fq0t86BhgZB6tCt9QmGJHOxKgH6Hyr2l+zJHuimGVfZYVLslgCjMXufAEa0UGlooooCiiigKKKKAooooCiiigKKKKAooooCiiigKKKKAooooCiiigKKKKAooooCiiigKKKKAooooCiiigKKKKAooooCiiigKKKKAooooCiiigKKKKAooooCiiigKKKKAooooCiiigKKKKAooooCiiigKKKKAooooCiiigKKKKAooooCiiig//2Q=="/>
          <p:cNvSpPr>
            <a:spLocks noChangeAspect="1" noChangeArrowheads="1"/>
          </p:cNvSpPr>
          <p:nvPr/>
        </p:nvSpPr>
        <p:spPr bwMode="auto">
          <a:xfrm>
            <a:off x="155575" y="-457200"/>
            <a:ext cx="6991350" cy="952500"/>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 name="Rectangle 5"/>
          <p:cNvSpPr/>
          <p:nvPr/>
        </p:nvSpPr>
        <p:spPr>
          <a:xfrm>
            <a:off x="1219200" y="685800"/>
            <a:ext cx="4114800" cy="2369880"/>
          </a:xfrm>
          <a:prstGeom prst="rect">
            <a:avLst/>
          </a:prstGeom>
        </p:spPr>
        <p:txBody>
          <a:bodyPr wrap="square">
            <a:spAutoFit/>
          </a:bodyPr>
          <a:lstStyle/>
          <a:p>
            <a:endParaRPr lang="en-US" sz="2800" dirty="0" smtClean="0">
              <a:solidFill>
                <a:prstClr val="white"/>
              </a:solidFill>
            </a:endParaRPr>
          </a:p>
          <a:p>
            <a:r>
              <a:rPr lang="en-US" sz="3600" b="1" dirty="0" smtClean="0">
                <a:solidFill>
                  <a:prstClr val="white"/>
                </a:solidFill>
              </a:rPr>
              <a:t>Luke 7:50</a:t>
            </a:r>
          </a:p>
          <a:p>
            <a:r>
              <a:rPr lang="en-US" sz="2800" dirty="0" smtClean="0">
                <a:solidFill>
                  <a:prstClr val="white"/>
                </a:solidFill>
              </a:rPr>
              <a:t>Jesus said to the woman, “Your faith has saved you; go in peace.</a:t>
            </a:r>
            <a:endParaRPr lang="en-US" sz="2800" dirty="0">
              <a:solidFill>
                <a:prstClr val="white"/>
              </a:solidFill>
            </a:endParaRPr>
          </a:p>
        </p:txBody>
      </p:sp>
      <p:sp>
        <p:nvSpPr>
          <p:cNvPr id="7" name="Text Box 15"/>
          <p:cNvSpPr txBox="1">
            <a:spLocks noChangeArrowheads="1"/>
          </p:cNvSpPr>
          <p:nvPr/>
        </p:nvSpPr>
        <p:spPr bwMode="auto">
          <a:xfrm>
            <a:off x="1828800" y="3200400"/>
            <a:ext cx="6019800" cy="646331"/>
          </a:xfrm>
          <a:prstGeom prst="rect">
            <a:avLst/>
          </a:prstGeom>
          <a:solidFill>
            <a:schemeClr val="accent1">
              <a:lumMod val="75000"/>
            </a:schemeClr>
          </a:solidFill>
          <a:ln w="9525" cmpd="sng">
            <a:noFill/>
            <a:miter lim="800000"/>
            <a:headEnd/>
            <a:tailEnd/>
          </a:ln>
          <a:effectLst/>
        </p:spPr>
        <p:txBody>
          <a:bodyPr wrap="square" anchor="b">
            <a:spAutoFit/>
          </a:bodyPr>
          <a:lstStyle/>
          <a:p>
            <a:pPr algn="ctr"/>
            <a:r>
              <a:rPr lang="en-US" sz="3600" b="1" u="sng" dirty="0" smtClean="0">
                <a:solidFill>
                  <a:prstClr val="white"/>
                </a:solidFill>
              </a:rPr>
              <a:t>“Your  Faith Has Saved You”</a:t>
            </a:r>
            <a:endParaRPr lang="en-US" sz="3600" b="1" u="sng" dirty="0">
              <a:solidFill>
                <a:prstClr val="white"/>
              </a:solidFill>
            </a:endParaRPr>
          </a:p>
        </p:txBody>
      </p:sp>
      <p:pic>
        <p:nvPicPr>
          <p:cNvPr id="3074" name="Picture 2" descr="https://erikbrewer.files.wordpress.com/2011/11/crying-out-to-god.jpg"/>
          <p:cNvPicPr>
            <a:picLocks noChangeAspect="1" noChangeArrowheads="1"/>
          </p:cNvPicPr>
          <p:nvPr/>
        </p:nvPicPr>
        <p:blipFill>
          <a:blip r:embed="rId2" cstate="print"/>
          <a:srcRect/>
          <a:stretch>
            <a:fillRect/>
          </a:stretch>
        </p:blipFill>
        <p:spPr bwMode="auto">
          <a:xfrm>
            <a:off x="5791200" y="685800"/>
            <a:ext cx="2895600" cy="2171701"/>
          </a:xfrm>
          <a:prstGeom prst="rect">
            <a:avLst/>
          </a:prstGeom>
          <a:noFill/>
        </p:spPr>
      </p:pic>
      <p:pic>
        <p:nvPicPr>
          <p:cNvPr id="3076" name="Picture 4" descr="https://s-media-cache-ak0.pinimg.com/236x/fb/7d/81/fb7d813dba358c4b9513a092a611f9d6.jpg"/>
          <p:cNvPicPr>
            <a:picLocks noChangeAspect="1" noChangeArrowheads="1"/>
          </p:cNvPicPr>
          <p:nvPr/>
        </p:nvPicPr>
        <p:blipFill>
          <a:blip r:embed="rId3" cstate="print">
            <a:duotone>
              <a:prstClr val="black"/>
              <a:schemeClr val="accent1">
                <a:tint val="45000"/>
                <a:satMod val="400000"/>
              </a:schemeClr>
            </a:duotone>
            <a:lum contrast="52000"/>
          </a:blip>
          <a:srcRect t="34188" b="11511"/>
          <a:stretch>
            <a:fillRect/>
          </a:stretch>
        </p:blipFill>
        <p:spPr bwMode="auto">
          <a:xfrm>
            <a:off x="3048000" y="4267200"/>
            <a:ext cx="3505200" cy="188724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3244334" y="3244334"/>
            <a:ext cx="6858000" cy="369332"/>
          </a:xfrm>
          <a:prstGeom prst="rect">
            <a:avLst/>
          </a:prstGeom>
          <a:solidFill>
            <a:schemeClr val="bg1"/>
          </a:solidFill>
        </p:spPr>
        <p:txBody>
          <a:bodyPr wrap="square" rtlCol="0">
            <a:spAutoFit/>
          </a:bodyPr>
          <a:lstStyle/>
          <a:p>
            <a:endParaRPr lang="en-US" dirty="0">
              <a:solidFill>
                <a:prstClr val="white"/>
              </a:solidFill>
            </a:endParaRPr>
          </a:p>
        </p:txBody>
      </p:sp>
      <p:sp>
        <p:nvSpPr>
          <p:cNvPr id="5" name="TextBox 4"/>
          <p:cNvSpPr txBox="1"/>
          <p:nvPr/>
        </p:nvSpPr>
        <p:spPr>
          <a:xfrm>
            <a:off x="685800" y="533400"/>
            <a:ext cx="8153400" cy="5632311"/>
          </a:xfrm>
          <a:prstGeom prst="rect">
            <a:avLst/>
          </a:prstGeom>
          <a:noFill/>
        </p:spPr>
        <p:txBody>
          <a:bodyPr wrap="square" rtlCol="0">
            <a:spAutoFit/>
          </a:bodyPr>
          <a:lstStyle/>
          <a:p>
            <a:r>
              <a:rPr lang="en-US" sz="2000" baseline="30000" dirty="0" smtClean="0">
                <a:solidFill>
                  <a:prstClr val="white"/>
                </a:solidFill>
              </a:rPr>
              <a:t>41 </a:t>
            </a:r>
            <a:r>
              <a:rPr lang="en-US" sz="2000" dirty="0" smtClean="0">
                <a:solidFill>
                  <a:prstClr val="white"/>
                </a:solidFill>
              </a:rPr>
              <a:t>“Two people owed money to a certain moneylender. One owed him five hundred </a:t>
            </a:r>
            <a:r>
              <a:rPr lang="en-US" sz="2000" dirty="0" err="1" smtClean="0">
                <a:solidFill>
                  <a:prstClr val="white"/>
                </a:solidFill>
              </a:rPr>
              <a:t>denarii</a:t>
            </a:r>
            <a:r>
              <a:rPr lang="en-US" sz="2000" dirty="0" smtClean="0">
                <a:solidFill>
                  <a:prstClr val="white"/>
                </a:solidFill>
              </a:rPr>
              <a:t>, and the other fifty. </a:t>
            </a:r>
            <a:r>
              <a:rPr lang="en-US" sz="2000" baseline="30000" dirty="0" smtClean="0">
                <a:solidFill>
                  <a:prstClr val="white"/>
                </a:solidFill>
              </a:rPr>
              <a:t>42 </a:t>
            </a:r>
            <a:r>
              <a:rPr lang="en-US" sz="2000" dirty="0" smtClean="0">
                <a:solidFill>
                  <a:prstClr val="white"/>
                </a:solidFill>
              </a:rPr>
              <a:t>Neither of them had the money to pay him back, so he forgave the debts of both. Now which of them will love him more?”</a:t>
            </a:r>
          </a:p>
          <a:p>
            <a:r>
              <a:rPr lang="en-US" sz="2000" baseline="30000" dirty="0" smtClean="0">
                <a:solidFill>
                  <a:prstClr val="white"/>
                </a:solidFill>
              </a:rPr>
              <a:t>43 </a:t>
            </a:r>
            <a:r>
              <a:rPr lang="en-US" sz="2000" dirty="0" smtClean="0">
                <a:solidFill>
                  <a:prstClr val="white"/>
                </a:solidFill>
              </a:rPr>
              <a:t>Simon replied, “I suppose the one who had the bigger debt forgiven.”</a:t>
            </a:r>
          </a:p>
          <a:p>
            <a:r>
              <a:rPr lang="en-US" sz="2000" dirty="0" smtClean="0">
                <a:solidFill>
                  <a:prstClr val="white"/>
                </a:solidFill>
              </a:rPr>
              <a:t>“You have judged correctly,” Jesus said.</a:t>
            </a:r>
          </a:p>
          <a:p>
            <a:r>
              <a:rPr lang="en-US" sz="2000" baseline="30000" dirty="0" smtClean="0">
                <a:solidFill>
                  <a:prstClr val="white"/>
                </a:solidFill>
              </a:rPr>
              <a:t>44 </a:t>
            </a:r>
            <a:r>
              <a:rPr lang="en-US" sz="2000" dirty="0" smtClean="0">
                <a:solidFill>
                  <a:prstClr val="white"/>
                </a:solidFill>
              </a:rPr>
              <a:t>Then he turned toward the woman and said to Simon, “Do you see this woman? I came into your house. You did not give me any water for my feet, but she wet my feet with her tears and wiped them with her hair. </a:t>
            </a:r>
            <a:r>
              <a:rPr lang="en-US" sz="2000" baseline="30000" dirty="0" smtClean="0">
                <a:solidFill>
                  <a:prstClr val="white"/>
                </a:solidFill>
              </a:rPr>
              <a:t>45 </a:t>
            </a:r>
            <a:r>
              <a:rPr lang="en-US" sz="2000" dirty="0" smtClean="0">
                <a:solidFill>
                  <a:prstClr val="white"/>
                </a:solidFill>
              </a:rPr>
              <a:t>You did not give me a kiss, but this woman, from the time I entered, has not stopped kissing my feet. </a:t>
            </a:r>
            <a:r>
              <a:rPr lang="en-US" sz="2000" baseline="30000" dirty="0" smtClean="0">
                <a:solidFill>
                  <a:prstClr val="white"/>
                </a:solidFill>
              </a:rPr>
              <a:t>46 </a:t>
            </a:r>
            <a:r>
              <a:rPr lang="en-US" sz="2000" dirty="0" smtClean="0">
                <a:solidFill>
                  <a:prstClr val="white"/>
                </a:solidFill>
              </a:rPr>
              <a:t>You did not put oil on my head, but she has poured perfume on my feet. </a:t>
            </a:r>
            <a:r>
              <a:rPr lang="en-US" sz="2000" baseline="30000" dirty="0" smtClean="0">
                <a:solidFill>
                  <a:prstClr val="white"/>
                </a:solidFill>
              </a:rPr>
              <a:t>47 </a:t>
            </a:r>
            <a:r>
              <a:rPr lang="en-US" sz="2000" dirty="0" smtClean="0">
                <a:solidFill>
                  <a:prstClr val="white"/>
                </a:solidFill>
              </a:rPr>
              <a:t>Therefore, I tell you, her many sins have been forgiven—as her great love has shown. But whoever has been forgiven little loves little.”</a:t>
            </a:r>
          </a:p>
          <a:p>
            <a:r>
              <a:rPr lang="en-US" sz="2000" baseline="30000" dirty="0" smtClean="0">
                <a:solidFill>
                  <a:prstClr val="white"/>
                </a:solidFill>
              </a:rPr>
              <a:t>48 </a:t>
            </a:r>
            <a:r>
              <a:rPr lang="en-US" sz="2000" dirty="0" smtClean="0">
                <a:solidFill>
                  <a:prstClr val="white"/>
                </a:solidFill>
              </a:rPr>
              <a:t>Then Jesus said to her, “Your sins are forgiven.”</a:t>
            </a:r>
          </a:p>
          <a:p>
            <a:r>
              <a:rPr lang="en-US" sz="2000" baseline="30000" dirty="0" smtClean="0">
                <a:solidFill>
                  <a:prstClr val="white"/>
                </a:solidFill>
              </a:rPr>
              <a:t>49 </a:t>
            </a:r>
            <a:r>
              <a:rPr lang="en-US" sz="2000" dirty="0" smtClean="0">
                <a:solidFill>
                  <a:prstClr val="white"/>
                </a:solidFill>
              </a:rPr>
              <a:t>The other guests began to say among themselves, “Who is this who even forgives sins?”</a:t>
            </a:r>
          </a:p>
          <a:p>
            <a:r>
              <a:rPr lang="en-US" sz="2000" baseline="30000" dirty="0" smtClean="0">
                <a:solidFill>
                  <a:prstClr val="white"/>
                </a:solidFill>
              </a:rPr>
              <a:t>50 </a:t>
            </a:r>
            <a:r>
              <a:rPr lang="en-US" sz="2000" dirty="0" smtClean="0">
                <a:solidFill>
                  <a:prstClr val="white"/>
                </a:solidFill>
              </a:rPr>
              <a:t>Jesus said to the woman, “Your faith has saved you; go in peace.”</a:t>
            </a:r>
            <a:endParaRPr lang="en-US" sz="2000" dirty="0">
              <a:solidFill>
                <a:prstClr val="white"/>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3244334" y="3244334"/>
            <a:ext cx="6858000" cy="369332"/>
          </a:xfrm>
          <a:prstGeom prst="rect">
            <a:avLst/>
          </a:prstGeom>
          <a:solidFill>
            <a:schemeClr val="bg1"/>
          </a:solidFill>
        </p:spPr>
        <p:txBody>
          <a:bodyPr wrap="square" rtlCol="0">
            <a:spAutoFit/>
          </a:bodyPr>
          <a:lstStyle/>
          <a:p>
            <a:endParaRPr lang="en-US" dirty="0">
              <a:solidFill>
                <a:prstClr val="white"/>
              </a:solidFill>
            </a:endParaRPr>
          </a:p>
        </p:txBody>
      </p:sp>
      <p:sp>
        <p:nvSpPr>
          <p:cNvPr id="25602" name="AutoShape 2" descr="Image result for pharis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5604" name="AutoShape 4" descr="Image result for pharise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pic>
        <p:nvPicPr>
          <p:cNvPr id="25606" name="Picture 6" descr="https://chcrcbonusfeatures.files.wordpress.com/2013/05/pharisees1.jpg"/>
          <p:cNvPicPr>
            <a:picLocks noChangeAspect="1" noChangeArrowheads="1"/>
          </p:cNvPicPr>
          <p:nvPr/>
        </p:nvPicPr>
        <p:blipFill>
          <a:blip r:embed="rId2" cstate="print"/>
          <a:srcRect/>
          <a:stretch>
            <a:fillRect/>
          </a:stretch>
        </p:blipFill>
        <p:spPr bwMode="auto">
          <a:xfrm>
            <a:off x="990600" y="685800"/>
            <a:ext cx="4343400" cy="3257552"/>
          </a:xfrm>
          <a:prstGeom prst="rect">
            <a:avLst/>
          </a:prstGeom>
          <a:noFill/>
        </p:spPr>
      </p:pic>
      <p:pic>
        <p:nvPicPr>
          <p:cNvPr id="25608" name="Picture 8" descr="Related image"/>
          <p:cNvPicPr>
            <a:picLocks noChangeAspect="1" noChangeArrowheads="1"/>
          </p:cNvPicPr>
          <p:nvPr/>
        </p:nvPicPr>
        <p:blipFill>
          <a:blip r:embed="rId3" cstate="print"/>
          <a:srcRect/>
          <a:stretch>
            <a:fillRect/>
          </a:stretch>
        </p:blipFill>
        <p:spPr bwMode="auto">
          <a:xfrm>
            <a:off x="4724400" y="3276600"/>
            <a:ext cx="3962400" cy="311667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3244334" y="3244334"/>
            <a:ext cx="6858000" cy="369332"/>
          </a:xfrm>
          <a:prstGeom prst="rect">
            <a:avLst/>
          </a:prstGeom>
          <a:solidFill>
            <a:schemeClr val="bg1"/>
          </a:solidFill>
        </p:spPr>
        <p:txBody>
          <a:bodyPr wrap="square" rtlCol="0">
            <a:spAutoFit/>
          </a:bodyPr>
          <a:lstStyle/>
          <a:p>
            <a:endParaRPr lang="en-US" dirty="0">
              <a:solidFill>
                <a:prstClr val="white"/>
              </a:solidFill>
            </a:endParaRPr>
          </a:p>
        </p:txBody>
      </p:sp>
      <p:sp>
        <p:nvSpPr>
          <p:cNvPr id="21508" name="AutoShape 4" descr="Image result for picture of rich pharisee and very poor m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1510" name="AutoShape 6" descr="Image result for picture of rich pharisee and very poor m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6" name="TextBox 5"/>
          <p:cNvSpPr txBox="1"/>
          <p:nvPr/>
        </p:nvSpPr>
        <p:spPr>
          <a:xfrm>
            <a:off x="1828800" y="914400"/>
            <a:ext cx="5486400" cy="830997"/>
          </a:xfrm>
          <a:prstGeom prst="rect">
            <a:avLst/>
          </a:prstGeom>
          <a:solidFill>
            <a:schemeClr val="accent1">
              <a:lumMod val="75000"/>
            </a:schemeClr>
          </a:solidFill>
        </p:spPr>
        <p:txBody>
          <a:bodyPr wrap="square" rtlCol="0">
            <a:spAutoFit/>
          </a:bodyPr>
          <a:lstStyle/>
          <a:p>
            <a:pPr algn="ctr"/>
            <a:r>
              <a:rPr lang="en-US" sz="4800" dirty="0" smtClean="0">
                <a:solidFill>
                  <a:prstClr val="white"/>
                </a:solidFill>
              </a:rPr>
              <a:t>“INTRODUCTION”</a:t>
            </a:r>
            <a:endParaRPr lang="en-US" sz="4800" dirty="0">
              <a:solidFill>
                <a:prstClr val="white"/>
              </a:solidFill>
            </a:endParaRPr>
          </a:p>
        </p:txBody>
      </p:sp>
      <p:sp>
        <p:nvSpPr>
          <p:cNvPr id="7" name="TextBox 6"/>
          <p:cNvSpPr txBox="1"/>
          <p:nvPr/>
        </p:nvSpPr>
        <p:spPr>
          <a:xfrm>
            <a:off x="1066800" y="2362200"/>
            <a:ext cx="7010400" cy="2287806"/>
          </a:xfrm>
          <a:prstGeom prst="rect">
            <a:avLst/>
          </a:prstGeom>
          <a:noFill/>
        </p:spPr>
        <p:txBody>
          <a:bodyPr wrap="square" rtlCol="0">
            <a:spAutoFit/>
          </a:bodyPr>
          <a:lstStyle/>
          <a:p>
            <a:r>
              <a:rPr lang="en-US" sz="2800" baseline="30000" dirty="0" smtClean="0">
                <a:solidFill>
                  <a:prstClr val="white"/>
                </a:solidFill>
              </a:rPr>
              <a:t> </a:t>
            </a:r>
          </a:p>
          <a:p>
            <a:r>
              <a:rPr lang="en-US" sz="3600" b="1" dirty="0" smtClean="0">
                <a:solidFill>
                  <a:prstClr val="white"/>
                </a:solidFill>
              </a:rPr>
              <a:t>Luke 7:36</a:t>
            </a:r>
          </a:p>
          <a:p>
            <a:r>
              <a:rPr lang="en-US" sz="2800" dirty="0" smtClean="0">
                <a:solidFill>
                  <a:prstClr val="white"/>
                </a:solidFill>
              </a:rPr>
              <a:t>When one of the Pharisees invited Jesus to have dinner with him, he went to the Pharisee’s house and reclined at the table. </a:t>
            </a:r>
            <a:endParaRPr lang="en-US" sz="4000" b="1" dirty="0">
              <a:solidFill>
                <a:prstClr val="white"/>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http://1.bp.blogspot.com/_So7jvqlSiP4/S-PsV0b4DsI/AAAAAAAACGU/1oG4mIw6Ikc/s1600/CIMG0824.JPG"/>
          <p:cNvPicPr>
            <a:picLocks noChangeAspect="1" noChangeArrowheads="1"/>
          </p:cNvPicPr>
          <p:nvPr/>
        </p:nvPicPr>
        <p:blipFill>
          <a:blip r:embed="rId2" cstate="print"/>
          <a:srcRect/>
          <a:stretch>
            <a:fillRect/>
          </a:stretch>
        </p:blipFill>
        <p:spPr bwMode="auto">
          <a:xfrm>
            <a:off x="4152900" y="2743200"/>
            <a:ext cx="4991100" cy="3743325"/>
          </a:xfrm>
          <a:prstGeom prst="rect">
            <a:avLst/>
          </a:prstGeom>
          <a:noFill/>
        </p:spPr>
      </p:pic>
      <p:sp>
        <p:nvSpPr>
          <p:cNvPr id="4" name="TextBox 3"/>
          <p:cNvSpPr txBox="1"/>
          <p:nvPr/>
        </p:nvSpPr>
        <p:spPr>
          <a:xfrm rot="5400000">
            <a:off x="-3244334" y="3244334"/>
            <a:ext cx="6858000" cy="369332"/>
          </a:xfrm>
          <a:prstGeom prst="rect">
            <a:avLst/>
          </a:prstGeom>
          <a:solidFill>
            <a:schemeClr val="bg1"/>
          </a:solidFill>
        </p:spPr>
        <p:txBody>
          <a:bodyPr wrap="square" rtlCol="0">
            <a:spAutoFit/>
          </a:bodyPr>
          <a:lstStyle/>
          <a:p>
            <a:endParaRPr lang="en-US" dirty="0">
              <a:solidFill>
                <a:prstClr val="white"/>
              </a:solidFill>
            </a:endParaRPr>
          </a:p>
        </p:txBody>
      </p:sp>
      <p:pic>
        <p:nvPicPr>
          <p:cNvPr id="2" name="Picture 2" descr="https://i.ytimg.com/vi/zdj46eL7pMk/hqdefault.jpg"/>
          <p:cNvPicPr>
            <a:picLocks noChangeAspect="1" noChangeArrowheads="1"/>
          </p:cNvPicPr>
          <p:nvPr/>
        </p:nvPicPr>
        <p:blipFill>
          <a:blip r:embed="rId3" cstate="print"/>
          <a:srcRect/>
          <a:stretch>
            <a:fillRect/>
          </a:stretch>
        </p:blipFill>
        <p:spPr bwMode="auto">
          <a:xfrm>
            <a:off x="279400" y="381000"/>
            <a:ext cx="4978400" cy="373380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3244334" y="3244334"/>
            <a:ext cx="6858000" cy="369332"/>
          </a:xfrm>
          <a:prstGeom prst="rect">
            <a:avLst/>
          </a:prstGeom>
          <a:solidFill>
            <a:schemeClr val="bg1"/>
          </a:solidFill>
        </p:spPr>
        <p:txBody>
          <a:bodyPr wrap="square" rtlCol="0">
            <a:spAutoFit/>
          </a:bodyPr>
          <a:lstStyle/>
          <a:p>
            <a:endParaRPr lang="en-US" dirty="0">
              <a:solidFill>
                <a:prstClr val="white"/>
              </a:solidFill>
            </a:endParaRPr>
          </a:p>
        </p:txBody>
      </p:sp>
      <p:pic>
        <p:nvPicPr>
          <p:cNvPr id="21506" name="Picture 2" descr="http://www.catholicmannight.com/wp-content/uploads/2013/03/pharisees.jpg"/>
          <p:cNvPicPr>
            <a:picLocks noChangeAspect="1" noChangeArrowheads="1"/>
          </p:cNvPicPr>
          <p:nvPr/>
        </p:nvPicPr>
        <p:blipFill>
          <a:blip r:embed="rId2" cstate="print"/>
          <a:srcRect/>
          <a:stretch>
            <a:fillRect/>
          </a:stretch>
        </p:blipFill>
        <p:spPr bwMode="auto">
          <a:xfrm>
            <a:off x="685800" y="762000"/>
            <a:ext cx="7759046" cy="494214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3244334" y="3244334"/>
            <a:ext cx="6858000" cy="369332"/>
          </a:xfrm>
          <a:prstGeom prst="rect">
            <a:avLst/>
          </a:prstGeom>
          <a:solidFill>
            <a:schemeClr val="bg1"/>
          </a:solidFill>
        </p:spPr>
        <p:txBody>
          <a:bodyPr wrap="square" rtlCol="0">
            <a:spAutoFit/>
          </a:bodyPr>
          <a:lstStyle/>
          <a:p>
            <a:endParaRPr lang="en-US" dirty="0">
              <a:solidFill>
                <a:prstClr val="white"/>
              </a:solidFill>
            </a:endParaRPr>
          </a:p>
        </p:txBody>
      </p:sp>
      <p:pic>
        <p:nvPicPr>
          <p:cNvPr id="22530" name="Picture 2" descr="https://i.ytimg.com/vi/mD--lHALcm0/hqdefault.jpg"/>
          <p:cNvPicPr>
            <a:picLocks noChangeAspect="1" noChangeArrowheads="1"/>
          </p:cNvPicPr>
          <p:nvPr/>
        </p:nvPicPr>
        <p:blipFill>
          <a:blip r:embed="rId2" cstate="print"/>
          <a:srcRect/>
          <a:stretch>
            <a:fillRect/>
          </a:stretch>
        </p:blipFill>
        <p:spPr bwMode="auto">
          <a:xfrm>
            <a:off x="1447800" y="609600"/>
            <a:ext cx="6705600" cy="502920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rot="5400000">
            <a:off x="-3244334" y="3244334"/>
            <a:ext cx="6858000" cy="369332"/>
          </a:xfrm>
          <a:prstGeom prst="rect">
            <a:avLst/>
          </a:prstGeom>
          <a:solidFill>
            <a:schemeClr val="bg1"/>
          </a:solidFill>
        </p:spPr>
        <p:txBody>
          <a:bodyPr wrap="square" rtlCol="0">
            <a:spAutoFit/>
          </a:bodyPr>
          <a:lstStyle/>
          <a:p>
            <a:endParaRPr lang="en-US" dirty="0">
              <a:solidFill>
                <a:prstClr val="white"/>
              </a:solidFill>
            </a:endParaRPr>
          </a:p>
        </p:txBody>
      </p:sp>
      <p:pic>
        <p:nvPicPr>
          <p:cNvPr id="20482" name="Picture 2" descr="http://4.bp.blogspot.com/-fWtTj0i-zK8/VgrvENQIoGI/AAAAAAAAPKg/04iApk5RyuE/s1600/375px-Emile_Jean_Horace_Vernet_001.jpg"/>
          <p:cNvPicPr>
            <a:picLocks noChangeAspect="1" noChangeArrowheads="1"/>
          </p:cNvPicPr>
          <p:nvPr/>
        </p:nvPicPr>
        <p:blipFill>
          <a:blip r:embed="rId2" cstate="print"/>
          <a:srcRect/>
          <a:stretch>
            <a:fillRect/>
          </a:stretch>
        </p:blipFill>
        <p:spPr bwMode="auto">
          <a:xfrm>
            <a:off x="2514600" y="762000"/>
            <a:ext cx="4038600" cy="566846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66785</TotalTime>
  <Words>363</Words>
  <Application>Microsoft Office PowerPoint</Application>
  <PresentationFormat>On-screen Show (4:3)</PresentationFormat>
  <Paragraphs>80</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Calibri</vt:lpstr>
      <vt:lpstr>Consolas</vt:lpstr>
      <vt:lpstr>Corbel</vt:lpstr>
      <vt:lpstr>Wingdings</vt:lpstr>
      <vt:lpstr>Wingdings 2</vt:lpstr>
      <vt:lpstr>Wingdings 3</vt:lpstr>
      <vt:lpstr>Metro</vt:lpstr>
      <vt:lpstr>Two Debtors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Living Stones Associate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Eddy Hall</dc:creator>
  <cp:lastModifiedBy>Charles palmer</cp:lastModifiedBy>
  <cp:revision>3232</cp:revision>
  <dcterms:created xsi:type="dcterms:W3CDTF">2009-06-22T18:36:54Z</dcterms:created>
  <dcterms:modified xsi:type="dcterms:W3CDTF">2016-06-20T00:43:14Z</dcterms:modified>
</cp:coreProperties>
</file>