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1"/>
    <p:sldMasterId id="2147483752" r:id="rId2"/>
  </p:sldMasterIdLst>
  <p:notesMasterIdLst>
    <p:notesMasterId r:id="rId14"/>
  </p:notesMasterIdLst>
  <p:handoutMasterIdLst>
    <p:handoutMasterId r:id="rId15"/>
  </p:handoutMasterIdLst>
  <p:sldIdLst>
    <p:sldId id="1807" r:id="rId3"/>
    <p:sldId id="1810" r:id="rId4"/>
    <p:sldId id="1812" r:id="rId5"/>
    <p:sldId id="1813" r:id="rId6"/>
    <p:sldId id="1814" r:id="rId7"/>
    <p:sldId id="1815" r:id="rId8"/>
    <p:sldId id="1816" r:id="rId9"/>
    <p:sldId id="1817" r:id="rId10"/>
    <p:sldId id="1818" r:id="rId11"/>
    <p:sldId id="1819" r:id="rId12"/>
    <p:sldId id="1820" r:id="rId13"/>
  </p:sldIdLst>
  <p:sldSz cx="9144000" cy="6858000" type="overhead"/>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AE273152-80B5-4E0B-BB93-E01FD5B0F2F3}">
          <p14:sldIdLst>
            <p14:sldId id="288"/>
            <p14:sldId id="289"/>
            <p14:sldId id="290"/>
            <p14:sldId id="291"/>
            <p14:sldId id="292"/>
            <p14:sldId id="293"/>
            <p14:sldId id="294"/>
            <p14:sldId id="295"/>
            <p14:sldId id="323"/>
            <p14:sldId id="324"/>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5"/>
            <p14:sldId id="350"/>
            <p14:sldId id="351"/>
            <p14:sldId id="326"/>
            <p14:sldId id="327"/>
            <p14:sldId id="355"/>
            <p14:sldId id="349"/>
            <p14:sldId id="352"/>
            <p14:sldId id="353"/>
            <p14:sldId id="356"/>
            <p14:sldId id="357"/>
            <p14:sldId id="358"/>
            <p14:sldId id="354"/>
            <p14:sldId id="337"/>
            <p14:sldId id="340"/>
            <p14:sldId id="343"/>
          </p14:sldIdLst>
        </p14:section>
        <p14:section name="Untitled Section" id="{74EDE7F8-1993-44CC-8456-19F79866E0B3}">
          <p14:sldIdLst/>
        </p14:section>
        <p14:section name="Untitled Section" id="{36AC620A-7A8F-43E9-B1B2-822FD85CEEAB}">
          <p14:sldIdLst>
            <p14:sldId id="344"/>
            <p14:sldId id="345"/>
            <p14:sldId id="347"/>
            <p14:sldId id="34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ston Marketing" initials="DM" lastIdx="8" clrIdx="0"/>
  <p:cmAuthor id="1" name="Kathy Roesler" initials="K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00000"/>
    <a:srgbClr val="CCFF66"/>
    <a:srgbClr val="990000"/>
    <a:srgbClr val="744D00"/>
    <a:srgbClr val="996600"/>
    <a:srgbClr val="000066"/>
    <a:srgbClr val="FF0000"/>
    <a:srgbClr val="8E0000"/>
    <a:srgbClr val="CC0000"/>
    <a:srgbClr val="66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00" autoAdjust="0"/>
    <p:restoredTop sz="94086" autoAdjust="0"/>
  </p:normalViewPr>
  <p:slideViewPr>
    <p:cSldViewPr snapToGrid="0">
      <p:cViewPr>
        <p:scale>
          <a:sx n="60" d="100"/>
          <a:sy n="60" d="100"/>
        </p:scale>
        <p:origin x="-1596" y="-186"/>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notesViewPr>
    <p:cSldViewPr snapToGrid="0">
      <p:cViewPr>
        <p:scale>
          <a:sx n="100" d="100"/>
          <a:sy n="100" d="100"/>
        </p:scale>
        <p:origin x="-1806" y="121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93EE2A1-B999-4C82-A64B-5EA6E6FC02C1}" type="datetimeFigureOut">
              <a:rPr lang="en-US" smtClean="0"/>
              <a:pPr/>
              <a:t>2/2/2019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5967B5F-F1BB-4CCB-8803-D2B403D308D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9295823-1D3B-455F-8019-D2B0B01914B1}" type="datetimeFigureOut">
              <a:rPr lang="en-US" smtClean="0"/>
              <a:pPr/>
              <a:t>2/2/2019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34850D9-128D-4B02-AEFA-4233D1AD75A8}" type="slidenum">
              <a:rPr lang="en-US" smtClean="0"/>
              <a:pPr/>
              <a:t>‹#›</a:t>
            </a:fld>
            <a:endParaRPr lang="en-US"/>
          </a:p>
        </p:txBody>
      </p:sp>
    </p:spTree>
    <p:extLst>
      <p:ext uri="{BB962C8B-B14F-4D97-AF65-F5344CB8AC3E}">
        <p14:creationId xmlns:p14="http://schemas.microsoft.com/office/powerpoint/2010/main" xmlns="" val="838426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850D9-128D-4B02-AEFA-4233D1AD75A8}"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850D9-128D-4B02-AEFA-4233D1AD75A8}"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914400"/>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914400"/>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defTabSz="914400"/>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07D4D25-3511-435B-8BD6-43BAF7D8FBBD}" type="datetimeFigureOut">
              <a:rPr lang="en-US" smtClean="0"/>
              <a:pPr/>
              <a:t>2/2/2019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673547E-F0E7-4ED9-8B31-4A50F1A394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7D4D25-3511-435B-8BD6-43BAF7D8FBBD}" type="datetimeFigureOut">
              <a:rPr lang="en-US" smtClean="0">
                <a:solidFill>
                  <a:prstClr val="black"/>
                </a:solidFill>
              </a:rPr>
              <a:pPr/>
              <a:t>2/2/2019</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4673547E-F0E7-4ED9-8B31-4A50F1A394AD}"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7D4D25-3511-435B-8BD6-43BAF7D8FBBD}" type="datetimeFigureOut">
              <a:rPr lang="en-US" smtClean="0">
                <a:solidFill>
                  <a:prstClr val="black"/>
                </a:solidFill>
              </a:rPr>
              <a:pPr/>
              <a:t>2/2/2019</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4673547E-F0E7-4ED9-8B31-4A50F1A394AD}"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D3290CC5-A6E3-4235-8BC4-AC24B75ED766}" type="datetimeFigureOut">
              <a:rPr lang="en-US"/>
              <a:pPr/>
              <a:t>2/2/2019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729DF6-664A-43B4-9ABB-29145E982D1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D07CF4B3-06D7-4FB7-9A50-5A97D43CAAB5}" type="datetimeFigureOut">
              <a:rPr lang="en-US"/>
              <a:pPr/>
              <a:t>2/2/2019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43A104-AAF1-42F2-B40A-33181A01E1BF}"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9E66BBE-794C-4DAF-AF41-3DD6F7876045}" type="datetimeFigureOut">
              <a:rPr lang="en-US"/>
              <a:pPr/>
              <a:t>2/2/2019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00D41B-0ED7-48FA-9D12-DC2D76E215A8}"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CE912C08-2BA2-4A74-86AF-FCC68ADA13AC}" type="datetimeFigureOut">
              <a:rPr lang="en-US"/>
              <a:pPr/>
              <a:t>2/2/2019</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0D7376DF-A918-4C87-B9F1-CDD96ACC0EA7}"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fld id="{7DB88FE1-77C9-4BBC-A9BA-2230A009AC2B}" type="datetimeFigureOut">
              <a:rPr lang="en-US"/>
              <a:pPr/>
              <a:t>2/2/2019</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47B4D4C4-74FA-491A-9374-8C301A8B4B21}"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9B0E703A-C4DB-41BA-BE11-B13863D4E738}" type="datetimeFigureOut">
              <a:rPr lang="en-US"/>
              <a:pPr/>
              <a:t>2/2/2019</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13404787-A9D1-4D63-8180-4370A93B917F}"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AD983B8-CF2C-40B1-81EA-90C37DF8B6E4}" type="datetimeFigureOut">
              <a:rPr lang="en-US"/>
              <a:pPr/>
              <a:t>2/2/2019</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47DD325D-633D-4DF1-AE65-A1DEDDB2224F}"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A79DA05-B472-4B15-B436-92D25295E63D}" type="datetimeFigureOut">
              <a:rPr lang="en-US"/>
              <a:pPr/>
              <a:t>2/2/2019</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1B7ED1FF-D573-4CCE-A96F-14595A80404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7D4D25-3511-435B-8BD6-43BAF7D8FBBD}" type="datetimeFigureOut">
              <a:rPr lang="en-US" smtClean="0">
                <a:solidFill>
                  <a:prstClr val="black"/>
                </a:solidFill>
              </a:rPr>
              <a:pPr/>
              <a:t>2/2/2019</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4673547E-F0E7-4ED9-8B31-4A50F1A394AD}"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5AD1204-8862-4638-BD0A-A9BF857E32AC}" type="datetimeFigureOut">
              <a:rPr lang="en-US"/>
              <a:pPr/>
              <a:t>2/2/2019</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F8A04058-9343-4F38-B6A6-88AF616925F9}"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65E31D4-1E85-42E4-91AB-D9D95CB045AF}" type="datetimeFigureOut">
              <a:rPr lang="en-US"/>
              <a:pPr/>
              <a:t>2/2/2019</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7797CBA8-45B1-4F7C-9803-4622DEC0512C}"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3AD93780-0FD6-4E14-9A2D-32EE97653750}" type="datetimeFigureOut">
              <a:rPr lang="en-US"/>
              <a:pPr/>
              <a:t>2/2/2019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8EB5E9-6980-4883-9010-BE204918BE37}"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B54BF9A1-CA02-4892-8163-EF5D7D1C4534}" type="datetimeFigureOut">
              <a:rPr lang="en-US"/>
              <a:pPr/>
              <a:t>2/2/2019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AF0D123-0E04-41C5-AE5A-01497E1D77E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07D4D25-3511-435B-8BD6-43BAF7D8FBBD}" type="datetimeFigureOut">
              <a:rPr lang="en-US" smtClean="0">
                <a:solidFill>
                  <a:prstClr val="white"/>
                </a:solidFill>
              </a:rPr>
              <a:pPr/>
              <a:t>2/2/2019</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4673547E-F0E7-4ED9-8B31-4A50F1A394AD}" type="slidenum">
              <a:rPr lang="en-US" smtClean="0">
                <a:solidFill>
                  <a:prstClr val="white"/>
                </a:solidFill>
              </a:rPr>
              <a:pPr/>
              <a:t>‹#›</a:t>
            </a:fld>
            <a:endParaRPr lang="en-US">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defTabSz="914400"/>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defTabSz="914400"/>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7D4D25-3511-435B-8BD6-43BAF7D8FBBD}" type="datetimeFigureOut">
              <a:rPr lang="en-US" smtClean="0">
                <a:solidFill>
                  <a:prstClr val="white"/>
                </a:solidFill>
              </a:rPr>
              <a:pPr/>
              <a:t>2/2/2019</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4673547E-F0E7-4ED9-8B31-4A50F1A394AD}"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07D4D25-3511-435B-8BD6-43BAF7D8FBBD}" type="datetimeFigureOut">
              <a:rPr lang="en-US" smtClean="0">
                <a:solidFill>
                  <a:prstClr val="black"/>
                </a:solidFill>
              </a:rPr>
              <a:pPr/>
              <a:t>2/2/2019</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4673547E-F0E7-4ED9-8B31-4A50F1A394AD}"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07D4D25-3511-435B-8BD6-43BAF7D8FBBD}" type="datetimeFigureOut">
              <a:rPr lang="en-US" smtClean="0">
                <a:solidFill>
                  <a:prstClr val="white"/>
                </a:solidFill>
              </a:rPr>
              <a:pPr/>
              <a:t>2/2/2019</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4673547E-F0E7-4ED9-8B31-4A50F1A394AD}"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07D4D25-3511-435B-8BD6-43BAF7D8FBBD}" type="datetimeFigureOut">
              <a:rPr lang="en-US" smtClean="0">
                <a:solidFill>
                  <a:prstClr val="black"/>
                </a:solidFill>
              </a:rPr>
              <a:pPr/>
              <a:t>2/2/2019</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4673547E-F0E7-4ED9-8B31-4A50F1A394AD}"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07D4D25-3511-435B-8BD6-43BAF7D8FBBD}" type="datetimeFigureOut">
              <a:rPr lang="en-US" smtClean="0">
                <a:solidFill>
                  <a:prstClr val="black"/>
                </a:solidFill>
              </a:rPr>
              <a:pPr/>
              <a:t>2/2/2019</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4673547E-F0E7-4ED9-8B31-4A50F1A394AD}"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07D4D25-3511-435B-8BD6-43BAF7D8FBBD}" type="datetimeFigureOut">
              <a:rPr lang="en-US" smtClean="0">
                <a:solidFill>
                  <a:prstClr val="white"/>
                </a:solidFill>
              </a:rPr>
              <a:pPr/>
              <a:t>2/2/2019</a:t>
            </a:fld>
            <a:endParaRPr lang="en-US">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673547E-F0E7-4ED9-8B31-4A50F1A394AD}"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914400"/>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914400"/>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defTabSz="914400"/>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defTabSz="914400"/>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defTabSz="914400"/>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914400"/>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914400"/>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defTabSz="914400"/>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defTabSz="914400"/>
            <a:fld id="{507D4D25-3511-435B-8BD6-43BAF7D8FBBD}" type="datetimeFigureOut">
              <a:rPr lang="en-US" smtClean="0">
                <a:solidFill>
                  <a:prstClr val="black"/>
                </a:solidFill>
              </a:rPr>
              <a:pPr defTabSz="914400"/>
              <a:t>2/2/2019</a:t>
            </a:fld>
            <a:endParaRPr lang="en-US">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defTabSz="914400"/>
            <a:endParaRPr lang="en-US">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defTabSz="914400"/>
            <a:fld id="{4673547E-F0E7-4ED9-8B31-4A50F1A394AD}" type="slidenum">
              <a:rPr lang="en-US" smtClean="0">
                <a:solidFill>
                  <a:prstClr val="black"/>
                </a:solidFill>
              </a:rPr>
              <a:pPr defTabSz="914400"/>
              <a:t>‹#›</a:t>
            </a:fld>
            <a:endParaRPr lang="en-US">
              <a:solidFill>
                <a:prstClr val="black"/>
              </a:solidFill>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defTabSz="914400" fontAlgn="base">
              <a:spcBef>
                <a:spcPct val="0"/>
              </a:spcBef>
              <a:spcAft>
                <a:spcPct val="0"/>
              </a:spcAft>
            </a:pPr>
            <a:fld id="{6DDBEBE4-C89B-4E6A-BD27-BA3656E2B3CF}" type="datetimeFigureOut">
              <a:rPr lang="en-US" smtClean="0"/>
              <a:pPr defTabSz="914400" fontAlgn="base">
                <a:spcBef>
                  <a:spcPct val="0"/>
                </a:spcBef>
                <a:spcAft>
                  <a:spcPct val="0"/>
                </a:spcAft>
              </a:pPr>
              <a:t>2/2/2019</a:t>
            </a:fld>
            <a:endParaRPr lang="en-US" smtClean="0"/>
          </a:p>
        </p:txBody>
      </p:sp>
      <p:sp>
        <p:nvSpPr>
          <p:cNvPr id="5" name="Footer Placeholder 4"/>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defTabSz="914400" fontAlgn="base">
              <a:spcBef>
                <a:spcPct val="0"/>
              </a:spcBef>
              <a:spcAft>
                <a:spcPct val="0"/>
              </a:spcAft>
            </a:pPr>
            <a:endParaRPr lang="en-US" smtClean="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defTabSz="914400" fontAlgn="base">
              <a:spcBef>
                <a:spcPct val="0"/>
              </a:spcBef>
              <a:spcAft>
                <a:spcPct val="0"/>
              </a:spcAft>
            </a:pPr>
            <a:fld id="{DCCBCAEE-9A9B-4D7B-8442-EEC487BA71BA}" type="slidenum">
              <a:rPr lang="en-US" smtClean="0"/>
              <a:pPr defTabSz="914400" fontAlgn="base">
                <a:spcBef>
                  <a:spcPct val="0"/>
                </a:spcBef>
                <a:spcAft>
                  <a:spcPct val="0"/>
                </a:spcAft>
              </a:pPr>
              <a:t>‹#›</a:t>
            </a:fld>
            <a:endParaRPr lang="en-US" smtClean="0"/>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charset="0"/>
        </a:defRPr>
      </a:lvl2pPr>
      <a:lvl3pPr algn="l" rtl="0" eaLnBrk="0" fontAlgn="base" hangingPunct="0">
        <a:lnSpc>
          <a:spcPct val="90000"/>
        </a:lnSpc>
        <a:spcBef>
          <a:spcPct val="0"/>
        </a:spcBef>
        <a:spcAft>
          <a:spcPct val="0"/>
        </a:spcAft>
        <a:defRPr sz="4400">
          <a:solidFill>
            <a:schemeClr val="tx1"/>
          </a:solidFill>
          <a:latin typeface="Calibri Light" charset="0"/>
        </a:defRPr>
      </a:lvl3pPr>
      <a:lvl4pPr algn="l" rtl="0" eaLnBrk="0" fontAlgn="base" hangingPunct="0">
        <a:lnSpc>
          <a:spcPct val="90000"/>
        </a:lnSpc>
        <a:spcBef>
          <a:spcPct val="0"/>
        </a:spcBef>
        <a:spcAft>
          <a:spcPct val="0"/>
        </a:spcAft>
        <a:defRPr sz="4400">
          <a:solidFill>
            <a:schemeClr val="tx1"/>
          </a:solidFill>
          <a:latin typeface="Calibri Light" charset="0"/>
        </a:defRPr>
      </a:lvl4pPr>
      <a:lvl5pPr algn="l" rtl="0" eaLnBrk="0" fontAlgn="base" hangingPunct="0">
        <a:lnSpc>
          <a:spcPct val="90000"/>
        </a:lnSpc>
        <a:spcBef>
          <a:spcPct val="0"/>
        </a:spcBef>
        <a:spcAft>
          <a:spcPct val="0"/>
        </a:spcAft>
        <a:defRPr sz="4400">
          <a:solidFill>
            <a:schemeClr val="tx1"/>
          </a:solidFill>
          <a:latin typeface="Calibri Light" charset="0"/>
        </a:defRPr>
      </a:lvl5pPr>
      <a:lvl6pPr marL="457200" algn="l" rtl="0" eaLnBrk="1" fontAlgn="base" hangingPunct="1">
        <a:lnSpc>
          <a:spcPct val="90000"/>
        </a:lnSpc>
        <a:spcBef>
          <a:spcPct val="0"/>
        </a:spcBef>
        <a:spcAft>
          <a:spcPct val="0"/>
        </a:spcAft>
        <a:defRPr sz="4400">
          <a:solidFill>
            <a:schemeClr val="tx1"/>
          </a:solidFill>
          <a:latin typeface="Calibri Light" charset="0"/>
        </a:defRPr>
      </a:lvl6pPr>
      <a:lvl7pPr marL="914400" algn="l" rtl="0" eaLnBrk="1" fontAlgn="base" hangingPunct="1">
        <a:lnSpc>
          <a:spcPct val="90000"/>
        </a:lnSpc>
        <a:spcBef>
          <a:spcPct val="0"/>
        </a:spcBef>
        <a:spcAft>
          <a:spcPct val="0"/>
        </a:spcAft>
        <a:defRPr sz="4400">
          <a:solidFill>
            <a:schemeClr val="tx1"/>
          </a:solidFill>
          <a:latin typeface="Calibri Light" charset="0"/>
        </a:defRPr>
      </a:lvl7pPr>
      <a:lvl8pPr marL="1371600" algn="l" rtl="0" eaLnBrk="1" fontAlgn="base" hangingPunct="1">
        <a:lnSpc>
          <a:spcPct val="90000"/>
        </a:lnSpc>
        <a:spcBef>
          <a:spcPct val="0"/>
        </a:spcBef>
        <a:spcAft>
          <a:spcPct val="0"/>
        </a:spcAft>
        <a:defRPr sz="4400">
          <a:solidFill>
            <a:schemeClr val="tx1"/>
          </a:solidFill>
          <a:latin typeface="Calibri Light" charset="0"/>
        </a:defRPr>
      </a:lvl8pPr>
      <a:lvl9pPr marL="1828800" algn="l" rtl="0" eaLnBrk="1" fontAlgn="base" hangingPunct="1">
        <a:lnSpc>
          <a:spcPct val="90000"/>
        </a:lnSpc>
        <a:spcBef>
          <a:spcPct val="0"/>
        </a:spcBef>
        <a:spcAft>
          <a:spcPct val="0"/>
        </a:spcAft>
        <a:defRPr sz="4400">
          <a:solidFill>
            <a:schemeClr val="tx1"/>
          </a:solidFill>
          <a:latin typeface="Calibri Light"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ven Signs.jpg"/>
          <p:cNvPicPr>
            <a:picLocks noChangeAspect="1"/>
          </p:cNvPicPr>
          <p:nvPr/>
        </p:nvPicPr>
        <p:blipFill>
          <a:blip r:embed="rId2"/>
          <a:stretch>
            <a:fillRect/>
          </a:stretch>
        </p:blipFill>
        <p:spPr>
          <a:xfrm>
            <a:off x="1"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394138" y="661522"/>
            <a:ext cx="8229600" cy="3342919"/>
          </a:xfrm>
          <a:solidFill>
            <a:schemeClr val="tx1">
              <a:alpha val="33000"/>
            </a:schemeClr>
          </a:solidFill>
        </p:spPr>
        <p:txBody>
          <a:bodyPr/>
          <a:lstStyle/>
          <a:p>
            <a:pPr marL="111125" indent="-1588">
              <a:lnSpc>
                <a:spcPct val="150000"/>
              </a:lnSpc>
              <a:buNone/>
            </a:pPr>
            <a:r>
              <a:rPr lang="en-US" sz="1100" dirty="0" smtClean="0">
                <a:solidFill>
                  <a:schemeClr val="bg1"/>
                </a:solidFill>
              </a:rPr>
              <a:t>   </a:t>
            </a:r>
          </a:p>
          <a:p>
            <a:pPr marL="111125" indent="-1588">
              <a:lnSpc>
                <a:spcPct val="150000"/>
              </a:lnSpc>
              <a:buNone/>
            </a:pPr>
            <a:r>
              <a:rPr lang="en-US" b="1" dirty="0" smtClean="0">
                <a:solidFill>
                  <a:schemeClr val="bg1"/>
                </a:solidFill>
              </a:rPr>
              <a:t>1.  What does this story say about </a:t>
            </a:r>
            <a:r>
              <a:rPr lang="en-US" b="1" i="1" dirty="0" smtClean="0">
                <a:solidFill>
                  <a:schemeClr val="bg1"/>
                </a:solidFill>
              </a:rPr>
              <a:t>people?</a:t>
            </a:r>
            <a:endParaRPr lang="en-US" dirty="0" smtClean="0">
              <a:solidFill>
                <a:schemeClr val="bg1"/>
              </a:solidFill>
            </a:endParaRPr>
          </a:p>
          <a:p>
            <a:pPr marL="111125" indent="-1588">
              <a:lnSpc>
                <a:spcPct val="150000"/>
              </a:lnSpc>
              <a:buNone/>
            </a:pPr>
            <a:r>
              <a:rPr lang="en-US" b="1" dirty="0" smtClean="0">
                <a:solidFill>
                  <a:schemeClr val="bg1"/>
                </a:solidFill>
              </a:rPr>
              <a:t>2.  What does this story say to you about </a:t>
            </a:r>
            <a:r>
              <a:rPr lang="en-US" b="1" i="1" dirty="0" smtClean="0">
                <a:solidFill>
                  <a:schemeClr val="bg1"/>
                </a:solidFill>
              </a:rPr>
              <a:t>Jesus?</a:t>
            </a:r>
            <a:endParaRPr lang="en-US" dirty="0" smtClean="0">
              <a:solidFill>
                <a:schemeClr val="bg1"/>
              </a:solidFill>
            </a:endParaRPr>
          </a:p>
          <a:p>
            <a:pPr marL="111125" indent="-1588">
              <a:lnSpc>
                <a:spcPct val="150000"/>
              </a:lnSpc>
              <a:buNone/>
            </a:pPr>
            <a:r>
              <a:rPr lang="en-US" b="1" dirty="0" smtClean="0">
                <a:solidFill>
                  <a:schemeClr val="bg1"/>
                </a:solidFill>
              </a:rPr>
              <a:t>3.  What does this story have to say about </a:t>
            </a:r>
            <a:r>
              <a:rPr lang="en-US" b="1" i="1" dirty="0" smtClean="0">
                <a:solidFill>
                  <a:schemeClr val="bg1"/>
                </a:solidFill>
              </a:rPr>
              <a:t>you?</a:t>
            </a:r>
            <a:endParaRPr lang="en-US" dirty="0" smtClean="0">
              <a:solidFill>
                <a:schemeClr val="bg1"/>
              </a:solidFill>
            </a:endParaRPr>
          </a:p>
          <a:p>
            <a:pPr marL="111125" indent="-1588">
              <a:lnSpc>
                <a:spcPct val="150000"/>
              </a:lnSpc>
              <a:buNone/>
            </a:pPr>
            <a:r>
              <a:rPr lang="en-US" b="1" dirty="0" smtClean="0">
                <a:solidFill>
                  <a:schemeClr val="bg1"/>
                </a:solidFill>
              </a:rPr>
              <a:t>4.  Who needs to hear this story?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23000">
              <a:srgbClr val="E6D78A">
                <a:alpha val="97000"/>
              </a:srgbClr>
            </a:gs>
            <a:gs pos="41000">
              <a:srgbClr val="C7AC4C">
                <a:alpha val="62000"/>
              </a:srgbClr>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504496" y="677917"/>
            <a:ext cx="8229600" cy="6180083"/>
          </a:xfrm>
        </p:spPr>
        <p:txBody>
          <a:bodyPr>
            <a:normAutofit fontScale="85000" lnSpcReduction="20000"/>
          </a:bodyPr>
          <a:lstStyle/>
          <a:p>
            <a:pPr marL="111125" indent="-1588" algn="ctr">
              <a:buNone/>
            </a:pPr>
            <a:r>
              <a:rPr lang="en-US" sz="3300" b="1" dirty="0" smtClean="0"/>
              <a:t>BENEDICTION</a:t>
            </a:r>
          </a:p>
          <a:p>
            <a:pPr marL="111125" indent="-1588">
              <a:buNone/>
            </a:pPr>
            <a:endParaRPr lang="en-US" sz="2600" b="1" dirty="0" smtClean="0"/>
          </a:p>
          <a:p>
            <a:pPr marL="111125" indent="-1588">
              <a:buNone/>
            </a:pPr>
            <a:r>
              <a:rPr lang="en-US" sz="2600" b="1" baseline="30000" dirty="0" smtClean="0"/>
              <a:t>    16 </a:t>
            </a:r>
            <a:r>
              <a:rPr lang="en-US" sz="2600" b="1" dirty="0" smtClean="0"/>
              <a:t>I pray that from his glorious, unlimited resources he will empower you with inner strength through his Spirit. </a:t>
            </a:r>
            <a:r>
              <a:rPr lang="en-US" sz="2600" b="1" baseline="30000" dirty="0" smtClean="0"/>
              <a:t>17 </a:t>
            </a:r>
            <a:r>
              <a:rPr lang="en-US" sz="2600" b="1" dirty="0" smtClean="0"/>
              <a:t>Then Christ will make his home in your hearts as you trust in him. Your roots will grow down into God’s love and keep you strong. </a:t>
            </a:r>
            <a:r>
              <a:rPr lang="en-US" sz="2600" b="1" baseline="30000" dirty="0" smtClean="0"/>
              <a:t>18 </a:t>
            </a:r>
            <a:r>
              <a:rPr lang="en-US" sz="2600" b="1" dirty="0" smtClean="0"/>
              <a:t>And may you have the power to understand, as all God’s people should, how wide, how long, how high, and how deep his love is. </a:t>
            </a:r>
            <a:r>
              <a:rPr lang="en-US" sz="2600" b="1" baseline="30000" dirty="0" smtClean="0"/>
              <a:t>19 </a:t>
            </a:r>
            <a:r>
              <a:rPr lang="en-US" sz="2600" b="1" dirty="0" smtClean="0"/>
              <a:t>May you experience the love of Christ, though it is too great to understand fully. Then you will be made complete with all the fullness of life and power that comes from God.</a:t>
            </a:r>
          </a:p>
          <a:p>
            <a:pPr marL="111125" indent="-1588">
              <a:buNone/>
            </a:pPr>
            <a:r>
              <a:rPr lang="en-US" sz="2600" b="1" baseline="30000" dirty="0" smtClean="0"/>
              <a:t>      20 </a:t>
            </a:r>
            <a:r>
              <a:rPr lang="en-US" sz="2600" b="1" dirty="0" smtClean="0"/>
              <a:t>Now all glory to God, who is able, through his mighty power at work within us, to accomplish infinitely more than we might ask or think. </a:t>
            </a:r>
            <a:r>
              <a:rPr lang="en-US" sz="2600" b="1" baseline="30000" dirty="0" smtClean="0"/>
              <a:t>21 </a:t>
            </a:r>
            <a:r>
              <a:rPr lang="en-US" sz="2600" b="1" dirty="0" smtClean="0"/>
              <a:t>Glory to him in the church and in Christ Jesus through all generations forever and ever! Amen.</a:t>
            </a:r>
          </a:p>
          <a:p>
            <a:pPr marL="111125" indent="-1588">
              <a:buNone/>
            </a:pPr>
            <a:endParaRPr lang="en-US" b="1" dirty="0" smtClean="0"/>
          </a:p>
          <a:p>
            <a:pPr marL="111125" indent="-1588" algn="r">
              <a:buNone/>
            </a:pPr>
            <a:r>
              <a:rPr lang="en-US" dirty="0" smtClean="0"/>
              <a:t>Ephesians 3:16-21 </a:t>
            </a:r>
            <a:r>
              <a:rPr lang="en-US" sz="2100" dirty="0" smtClean="0"/>
              <a:t>NLT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23000">
              <a:srgbClr val="E6D78A">
                <a:alpha val="97000"/>
              </a:srgbClr>
            </a:gs>
            <a:gs pos="41000">
              <a:srgbClr val="C7AC4C">
                <a:alpha val="62000"/>
              </a:srgbClr>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520261" y="1717810"/>
            <a:ext cx="8229600" cy="4746052"/>
          </a:xfrm>
        </p:spPr>
        <p:txBody>
          <a:bodyPr>
            <a:normAutofit/>
          </a:bodyPr>
          <a:lstStyle/>
          <a:p>
            <a:pPr marL="63500" indent="46038">
              <a:buNone/>
            </a:pPr>
            <a:r>
              <a:rPr lang="en-US" b="1" baseline="30000" dirty="0" smtClean="0"/>
              <a:t>     </a:t>
            </a:r>
            <a:r>
              <a:rPr lang="en-US" b="1" dirty="0" smtClean="0"/>
              <a:t>“The disciples </a:t>
            </a:r>
            <a:r>
              <a:rPr lang="en-US" b="1" dirty="0" smtClean="0"/>
              <a:t>saw Jesus do many other miraculous signs in addition to the ones recorded in this book. But these are written so that you may continue to believe</a:t>
            </a:r>
            <a:r>
              <a:rPr lang="en-US" b="1" baseline="30000" dirty="0" smtClean="0"/>
              <a:t> </a:t>
            </a:r>
            <a:r>
              <a:rPr lang="en-US" b="1" dirty="0" smtClean="0"/>
              <a:t>that Jesus is the Messiah, the Son of God, and that by believing in him you will have life by the power of his name.”</a:t>
            </a:r>
          </a:p>
          <a:p>
            <a:pPr marL="63500" indent="46038">
              <a:buNone/>
            </a:pPr>
            <a:endParaRPr lang="en-US" sz="1200" dirty="0" smtClean="0"/>
          </a:p>
          <a:p>
            <a:pPr marL="63500" indent="46038" algn="r">
              <a:buNone/>
            </a:pPr>
            <a:r>
              <a:rPr lang="en-US" dirty="0" smtClean="0"/>
              <a:t>John 20:30-31 </a:t>
            </a:r>
            <a:r>
              <a:rPr lang="en-US" sz="2000" dirty="0" smtClean="0"/>
              <a:t>NLT</a:t>
            </a:r>
          </a:p>
          <a:p>
            <a:endParaRPr lang="en-US" dirty="0" smtClean="0"/>
          </a:p>
          <a:p>
            <a:pPr algn="r"/>
            <a:r>
              <a:rPr lang="en-US" i="1" dirty="0" smtClean="0">
                <a:solidFill>
                  <a:srgbClr val="C00000"/>
                </a:solidFill>
              </a:rPr>
              <a:t>What do these signs point to?</a:t>
            </a:r>
            <a:endParaRPr lang="en-US" i="1" dirty="0">
              <a:solidFill>
                <a:srgbClr val="C00000"/>
              </a:solidFill>
            </a:endParaRPr>
          </a:p>
        </p:txBody>
      </p:sp>
      <p:sp>
        <p:nvSpPr>
          <p:cNvPr id="3" name="Title 2"/>
          <p:cNvSpPr>
            <a:spLocks noGrp="1"/>
          </p:cNvSpPr>
          <p:nvPr>
            <p:ph type="title"/>
          </p:nvPr>
        </p:nvSpPr>
        <p:spPr>
          <a:solidFill>
            <a:schemeClr val="tx1">
              <a:alpha val="9000"/>
            </a:schemeClr>
          </a:solidFill>
        </p:spPr>
        <p:txBody>
          <a:bodyPr/>
          <a:lstStyle/>
          <a:p>
            <a:pPr algn="ctr"/>
            <a:r>
              <a:rPr lang="en-US" dirty="0" smtClean="0">
                <a:latin typeface="Arial" pitchFamily="34" charset="0"/>
                <a:cs typeface="Arial" pitchFamily="34" charset="0"/>
              </a:rPr>
              <a:t>The Purpose of John’s Gospel</a:t>
            </a:r>
            <a:endParaRPr lang="en-US"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linds(horizontal)">
                                      <p:cBhvr>
                                        <p:cTn id="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23000">
              <a:srgbClr val="E6D78A">
                <a:alpha val="97000"/>
              </a:srgbClr>
            </a:gs>
            <a:gs pos="41000">
              <a:srgbClr val="C7AC4C">
                <a:alpha val="62000"/>
              </a:srgbClr>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520261" y="1717810"/>
            <a:ext cx="8229600" cy="4525963"/>
          </a:xfrm>
        </p:spPr>
        <p:txBody>
          <a:bodyPr/>
          <a:lstStyle/>
          <a:p>
            <a:pPr marL="63500" indent="46038">
              <a:buNone/>
            </a:pPr>
            <a:r>
              <a:rPr lang="en-US" b="1" baseline="30000" dirty="0" smtClean="0"/>
              <a:t>     </a:t>
            </a:r>
            <a:r>
              <a:rPr lang="en-US" b="1" dirty="0" smtClean="0"/>
              <a:t>“The disciples </a:t>
            </a:r>
            <a:r>
              <a:rPr lang="en-US" b="1" dirty="0" smtClean="0"/>
              <a:t>saw Jesus do many other </a:t>
            </a:r>
            <a:r>
              <a:rPr lang="en-US" sz="2800" b="1" i="1" dirty="0" smtClean="0">
                <a:solidFill>
                  <a:srgbClr val="002060"/>
                </a:solidFill>
                <a:latin typeface="Arial" pitchFamily="34" charset="0"/>
                <a:cs typeface="Arial" pitchFamily="34" charset="0"/>
              </a:rPr>
              <a:t>miraculous signs </a:t>
            </a:r>
            <a:r>
              <a:rPr lang="en-US" b="1" dirty="0" smtClean="0"/>
              <a:t>in addition to the ones recorded in this book. But these are written so that you may continue to believe</a:t>
            </a:r>
            <a:r>
              <a:rPr lang="en-US" b="1" baseline="30000" dirty="0" smtClean="0"/>
              <a:t> </a:t>
            </a:r>
            <a:r>
              <a:rPr lang="en-US" sz="2800" b="1" i="1" dirty="0" smtClean="0">
                <a:solidFill>
                  <a:srgbClr val="002060"/>
                </a:solidFill>
                <a:latin typeface="Arial" pitchFamily="34" charset="0"/>
                <a:cs typeface="Arial" pitchFamily="34" charset="0"/>
              </a:rPr>
              <a:t>that Jesus is the Messiah, the Son of God, </a:t>
            </a:r>
            <a:r>
              <a:rPr lang="en-US" b="1" dirty="0" smtClean="0"/>
              <a:t>and that by believing in him you will have life by the power of his name.”</a:t>
            </a:r>
          </a:p>
          <a:p>
            <a:pPr marL="63500" indent="46038">
              <a:buNone/>
            </a:pPr>
            <a:endParaRPr lang="en-US" dirty="0" smtClean="0"/>
          </a:p>
          <a:p>
            <a:pPr marL="63500" indent="46038" algn="r">
              <a:buNone/>
            </a:pPr>
            <a:r>
              <a:rPr lang="en-US" dirty="0" smtClean="0"/>
              <a:t>John 20:30-31 </a:t>
            </a:r>
            <a:r>
              <a:rPr lang="en-US" sz="2000" dirty="0" smtClean="0"/>
              <a:t>NLT</a:t>
            </a:r>
          </a:p>
          <a:p>
            <a:endParaRPr lang="en-US" dirty="0"/>
          </a:p>
        </p:txBody>
      </p:sp>
      <p:sp>
        <p:nvSpPr>
          <p:cNvPr id="3" name="Title 2"/>
          <p:cNvSpPr>
            <a:spLocks noGrp="1"/>
          </p:cNvSpPr>
          <p:nvPr>
            <p:ph type="title"/>
          </p:nvPr>
        </p:nvSpPr>
        <p:spPr>
          <a:solidFill>
            <a:schemeClr val="tx1">
              <a:alpha val="9000"/>
            </a:schemeClr>
          </a:solidFill>
        </p:spPr>
        <p:txBody>
          <a:bodyPr/>
          <a:lstStyle/>
          <a:p>
            <a:pPr algn="ctr"/>
            <a:r>
              <a:rPr lang="en-US" dirty="0" smtClean="0">
                <a:latin typeface="Arial" pitchFamily="34" charset="0"/>
                <a:cs typeface="Arial" pitchFamily="34" charset="0"/>
              </a:rPr>
              <a:t>The Purpose of John’s Gospel</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Content Placeholder 3" descr="slide_5.jpg"/>
          <p:cNvPicPr>
            <a:picLocks noGrp="1" noChangeAspect="1"/>
          </p:cNvPicPr>
          <p:nvPr>
            <p:ph idx="1"/>
          </p:nvPr>
        </p:nvPicPr>
        <p:blipFill>
          <a:blip r:embed="rId2"/>
          <a:stretch>
            <a:fillRect/>
          </a:stretch>
        </p:blipFill>
        <p:spPr>
          <a:xfrm>
            <a:off x="-346841" y="513664"/>
            <a:ext cx="9707983" cy="5619122"/>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260" y="364198"/>
            <a:ext cx="8487195" cy="206210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1.  What does this story say about </a:t>
            </a:r>
            <a:r>
              <a:rPr kumimoji="0" lang="en-US" sz="3200" b="1" i="1"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people?</a:t>
            </a:r>
            <a:endParaRPr kumimoji="0" lang="en-US" sz="32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2.  What does this story say to you about </a:t>
            </a:r>
            <a:r>
              <a:rPr kumimoji="0" lang="en-US" sz="3200" b="1" i="1"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Jesus?</a:t>
            </a:r>
            <a:endParaRPr kumimoji="0" lang="en-US" sz="32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3.  What does this story have to say about </a:t>
            </a:r>
            <a:r>
              <a:rPr kumimoji="0" lang="en-US" sz="3200" b="1" i="1"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you?</a:t>
            </a:r>
            <a:endParaRPr kumimoji="0" lang="en-US" sz="32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4.  Who needs to hear this story?</a:t>
            </a:r>
            <a:endParaRPr kumimoji="0" lang="en-US" sz="32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ater into wine.jpg"/>
          <p:cNvPicPr>
            <a:picLocks noGrp="1" noChangeAspect="1"/>
          </p:cNvPicPr>
          <p:nvPr>
            <p:ph idx="1"/>
          </p:nvPr>
        </p:nvPicPr>
        <p:blipFill>
          <a:blip r:embed="rId2"/>
          <a:stretch>
            <a:fillRect/>
          </a:stretch>
        </p:blipFill>
        <p:spPr>
          <a:xfrm>
            <a:off x="-3528391" y="0"/>
            <a:ext cx="12672391" cy="68580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23000">
              <a:srgbClr val="E6D78A">
                <a:alpha val="97000"/>
              </a:srgbClr>
            </a:gs>
            <a:gs pos="41000">
              <a:srgbClr val="C7AC4C">
                <a:alpha val="62000"/>
              </a:srgbClr>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11125" indent="-1588">
              <a:buNone/>
            </a:pPr>
            <a:r>
              <a:rPr lang="en-US" b="1" dirty="0" smtClean="0"/>
              <a:t>   The next day there was a wedding celebration in the village of Cana in Galilee. Jesus’ mother was there, </a:t>
            </a:r>
            <a:r>
              <a:rPr lang="en-US" b="1" baseline="30000" dirty="0" smtClean="0"/>
              <a:t>2 </a:t>
            </a:r>
            <a:r>
              <a:rPr lang="en-US" b="1" dirty="0" smtClean="0"/>
              <a:t>and Jesus and his disciples were also invited to the celebration. </a:t>
            </a:r>
            <a:r>
              <a:rPr lang="en-US" b="1" baseline="30000" dirty="0" smtClean="0"/>
              <a:t>3 </a:t>
            </a:r>
            <a:r>
              <a:rPr lang="en-US" b="1" dirty="0" smtClean="0"/>
              <a:t>The wine supply ran out during the festivities, so Jesus’ mother told him, “They have no more wine.”</a:t>
            </a:r>
          </a:p>
          <a:p>
            <a:pPr marL="111125" indent="-1588">
              <a:buNone/>
            </a:pPr>
            <a:r>
              <a:rPr lang="en-US" b="1" baseline="30000" dirty="0" smtClean="0"/>
              <a:t>4 </a:t>
            </a:r>
            <a:r>
              <a:rPr lang="en-US" b="1" dirty="0" smtClean="0"/>
              <a:t>“Dear woman, that’s not our problem,” Jesus replied. “My time has not yet come.”</a:t>
            </a:r>
          </a:p>
          <a:p>
            <a:pPr marL="111125" indent="-1588">
              <a:buNone/>
            </a:pPr>
            <a:r>
              <a:rPr lang="en-US" b="1" baseline="30000" dirty="0" smtClean="0"/>
              <a:t>5 </a:t>
            </a:r>
            <a:r>
              <a:rPr lang="en-US" b="1" dirty="0" smtClean="0"/>
              <a:t>But his mother told the servants, “Do whatever he tells you.”</a:t>
            </a:r>
          </a:p>
          <a:p>
            <a:endParaRPr lang="en-US" dirty="0"/>
          </a:p>
        </p:txBody>
      </p:sp>
      <p:sp>
        <p:nvSpPr>
          <p:cNvPr id="3" name="Title 2"/>
          <p:cNvSpPr>
            <a:spLocks noGrp="1"/>
          </p:cNvSpPr>
          <p:nvPr>
            <p:ph type="title"/>
          </p:nvPr>
        </p:nvSpPr>
        <p:spPr/>
        <p:txBody>
          <a:bodyPr/>
          <a:lstStyle/>
          <a:p>
            <a:pPr algn="ctr"/>
            <a:r>
              <a:rPr lang="en-US" dirty="0" smtClean="0"/>
              <a:t>John 2:1-11 </a:t>
            </a:r>
            <a:r>
              <a:rPr lang="en-US" sz="2400" dirty="0" smtClean="0"/>
              <a:t>NLT</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23000">
              <a:srgbClr val="E6D78A">
                <a:alpha val="97000"/>
              </a:srgbClr>
            </a:gs>
            <a:gs pos="41000">
              <a:srgbClr val="C7AC4C">
                <a:alpha val="62000"/>
              </a:srgbClr>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0969"/>
            <a:ext cx="8229600" cy="4525963"/>
          </a:xfrm>
        </p:spPr>
        <p:txBody>
          <a:bodyPr>
            <a:normAutofit/>
          </a:bodyPr>
          <a:lstStyle/>
          <a:p>
            <a:pPr marL="111125" indent="-1588">
              <a:buNone/>
            </a:pPr>
            <a:r>
              <a:rPr lang="en-US" b="1" baseline="30000" dirty="0" smtClean="0"/>
              <a:t>	</a:t>
            </a:r>
            <a:r>
              <a:rPr lang="en-US" b="1" dirty="0" smtClean="0"/>
              <a:t>     </a:t>
            </a:r>
            <a:r>
              <a:rPr lang="en-US" b="1" baseline="30000" dirty="0" smtClean="0"/>
              <a:t>6 </a:t>
            </a:r>
            <a:r>
              <a:rPr lang="en-US" b="1" dirty="0" smtClean="0"/>
              <a:t>Standing nearby were six stone water jars, used for Jewish ceremonial washing. Each could hold twenty to thirty gallons</a:t>
            </a:r>
            <a:r>
              <a:rPr lang="en-US" b="1" u="sng" baseline="30000" dirty="0" smtClean="0"/>
              <a:t>.</a:t>
            </a:r>
            <a:r>
              <a:rPr lang="en-US" b="1" dirty="0" smtClean="0"/>
              <a:t> </a:t>
            </a:r>
            <a:r>
              <a:rPr lang="en-US" b="1" baseline="30000" dirty="0" smtClean="0"/>
              <a:t>7 </a:t>
            </a:r>
            <a:r>
              <a:rPr lang="en-US" b="1" dirty="0" smtClean="0"/>
              <a:t>Jesus told the servants, “Fill the jars with water.” When the jars had been filled, </a:t>
            </a:r>
            <a:r>
              <a:rPr lang="en-US" b="1" baseline="30000" dirty="0" smtClean="0"/>
              <a:t>8 </a:t>
            </a:r>
            <a:r>
              <a:rPr lang="en-US" b="1" dirty="0" smtClean="0"/>
              <a:t>he said, “Now dip some out, and take it to the master of ceremonies.” So the servants followed his instructions.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23000">
              <a:srgbClr val="E6D78A">
                <a:alpha val="97000"/>
              </a:srgbClr>
            </a:gs>
            <a:gs pos="41000">
              <a:srgbClr val="C7AC4C">
                <a:alpha val="62000"/>
              </a:srgbClr>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78373" y="992597"/>
            <a:ext cx="8229600" cy="4525963"/>
          </a:xfrm>
        </p:spPr>
        <p:txBody>
          <a:bodyPr>
            <a:normAutofit lnSpcReduction="10000"/>
          </a:bodyPr>
          <a:lstStyle/>
          <a:p>
            <a:pPr marL="111125" indent="-1588">
              <a:buNone/>
            </a:pPr>
            <a:r>
              <a:rPr lang="en-US" b="1" baseline="30000" dirty="0" smtClean="0"/>
              <a:t>    9 </a:t>
            </a:r>
            <a:r>
              <a:rPr lang="en-US" b="1" dirty="0" smtClean="0"/>
              <a:t>When the master of ceremonies tasted the water that was now wine, not knowing where it had come from (though, of course, the servants knew), he called the bridegroom over. </a:t>
            </a:r>
            <a:r>
              <a:rPr lang="en-US" b="1" baseline="30000" dirty="0" smtClean="0"/>
              <a:t>10 </a:t>
            </a:r>
            <a:r>
              <a:rPr lang="en-US" b="1" dirty="0" smtClean="0"/>
              <a:t>“A host always serves the best wine first,” he said. “Then, when everyone has had a lot to drink, he brings out the less expensive wine. But you have kept the best until now!”</a:t>
            </a:r>
          </a:p>
          <a:p>
            <a:pPr marL="111125" indent="-1588">
              <a:buNone/>
            </a:pPr>
            <a:r>
              <a:rPr lang="en-US" b="1" baseline="30000" dirty="0" smtClean="0"/>
              <a:t>11 </a:t>
            </a:r>
            <a:r>
              <a:rPr lang="en-US" b="1" dirty="0" smtClean="0"/>
              <a:t>This miraculous sign at Cana in Galilee was the first time Jesus revealed his glory. And his disciples believed in him.</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00_Hilltop_PowerPoint_Songs" id="{68F2F6B3-33E8-7046-AE7C-FB04829781A5}" vid="{805BC594-D45C-7E43-9040-AB79A4A905E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171720</TotalTime>
  <Words>220</Words>
  <Application>Microsoft Office PowerPoint</Application>
  <PresentationFormat>Overhead</PresentationFormat>
  <Paragraphs>34</Paragraphs>
  <Slides>11</Slides>
  <Notes>2</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Concourse</vt:lpstr>
      <vt:lpstr>Office Theme</vt:lpstr>
      <vt:lpstr>Slide 1</vt:lpstr>
      <vt:lpstr>The Purpose of John’s Gospel</vt:lpstr>
      <vt:lpstr>The Purpose of John’s Gospel</vt:lpstr>
      <vt:lpstr>Slide 4</vt:lpstr>
      <vt:lpstr>Slide 5</vt:lpstr>
      <vt:lpstr>Slide 6</vt:lpstr>
      <vt:lpstr>John 2:1-11 NLT</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Eddy Hall</cp:lastModifiedBy>
  <cp:revision>765</cp:revision>
  <dcterms:created xsi:type="dcterms:W3CDTF">2017-05-17T23:55:06Z</dcterms:created>
  <dcterms:modified xsi:type="dcterms:W3CDTF">2019-02-03T16:59:33Z</dcterms:modified>
</cp:coreProperties>
</file>